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43"/>
  </p:notesMasterIdLst>
  <p:sldIdLst>
    <p:sldId id="256" r:id="rId2"/>
    <p:sldId id="257" r:id="rId3"/>
    <p:sldId id="284" r:id="rId4"/>
    <p:sldId id="258" r:id="rId5"/>
    <p:sldId id="285" r:id="rId6"/>
    <p:sldId id="286" r:id="rId7"/>
    <p:sldId id="287" r:id="rId8"/>
    <p:sldId id="288" r:id="rId9"/>
    <p:sldId id="283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3" r:id="rId23"/>
    <p:sldId id="302" r:id="rId24"/>
    <p:sldId id="301" r:id="rId25"/>
    <p:sldId id="304" r:id="rId26"/>
    <p:sldId id="310" r:id="rId27"/>
    <p:sldId id="280" r:id="rId28"/>
    <p:sldId id="276" r:id="rId29"/>
    <p:sldId id="278" r:id="rId30"/>
    <p:sldId id="277" r:id="rId31"/>
    <p:sldId id="279" r:id="rId32"/>
    <p:sldId id="281" r:id="rId33"/>
    <p:sldId id="282" r:id="rId34"/>
    <p:sldId id="261" r:id="rId35"/>
    <p:sldId id="305" r:id="rId36"/>
    <p:sldId id="308" r:id="rId37"/>
    <p:sldId id="309" r:id="rId38"/>
    <p:sldId id="306" r:id="rId39"/>
    <p:sldId id="307" r:id="rId40"/>
    <p:sldId id="267" r:id="rId41"/>
    <p:sldId id="312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>
      <p:cViewPr>
        <p:scale>
          <a:sx n="94" d="100"/>
          <a:sy n="94" d="100"/>
        </p:scale>
        <p:origin x="-76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BF6BD3-A157-4C4B-87C9-1F4813531CB9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ru-RU"/>
        </a:p>
      </dgm:t>
    </dgm:pt>
    <dgm:pt modelId="{70DAFC69-DAC8-4AA8-97B6-C27FD1E7FF3F}">
      <dgm:prSet/>
      <dgm:spPr/>
      <dgm:t>
        <a:bodyPr/>
        <a:lstStyle/>
        <a:p>
          <a:pPr rtl="0"/>
          <a:r>
            <a:rPr lang="uk-UA" smtClean="0"/>
            <a:t>28 %</a:t>
          </a:r>
          <a:endParaRPr lang="ru-RU"/>
        </a:p>
      </dgm:t>
    </dgm:pt>
    <dgm:pt modelId="{873A3DB5-A7A7-4665-ADE3-923AE008B2A9}" type="parTrans" cxnId="{F2F8BCAB-E25C-45ED-8DD5-7600F8FB5370}">
      <dgm:prSet/>
      <dgm:spPr/>
      <dgm:t>
        <a:bodyPr/>
        <a:lstStyle/>
        <a:p>
          <a:endParaRPr lang="ru-RU"/>
        </a:p>
      </dgm:t>
    </dgm:pt>
    <dgm:pt modelId="{9350828C-D813-4E93-891E-634B6B21D27B}" type="sibTrans" cxnId="{F2F8BCAB-E25C-45ED-8DD5-7600F8FB5370}">
      <dgm:prSet/>
      <dgm:spPr/>
      <dgm:t>
        <a:bodyPr/>
        <a:lstStyle/>
        <a:p>
          <a:endParaRPr lang="ru-RU"/>
        </a:p>
      </dgm:t>
    </dgm:pt>
    <dgm:pt modelId="{F0F3A1A3-8212-415C-9373-EEF60544CA2D}">
      <dgm:prSet/>
      <dgm:spPr/>
      <dgm:t>
        <a:bodyPr/>
        <a:lstStyle/>
        <a:p>
          <a:pPr rtl="0"/>
          <a:r>
            <a:rPr lang="uk-UA" smtClean="0"/>
            <a:t>Надсилали свої фото незнайомим людям в Інтернеті</a:t>
          </a:r>
          <a:endParaRPr lang="ru-RU"/>
        </a:p>
      </dgm:t>
    </dgm:pt>
    <dgm:pt modelId="{21EED18F-E279-430C-8707-A908B5DE874A}" type="parTrans" cxnId="{7D4FFB61-B076-43A5-A2DC-C5790942D86E}">
      <dgm:prSet/>
      <dgm:spPr/>
      <dgm:t>
        <a:bodyPr/>
        <a:lstStyle/>
        <a:p>
          <a:endParaRPr lang="ru-RU"/>
        </a:p>
      </dgm:t>
    </dgm:pt>
    <dgm:pt modelId="{0BEC4B4B-297D-465A-AE48-FF93EECA8C55}" type="sibTrans" cxnId="{7D4FFB61-B076-43A5-A2DC-C5790942D86E}">
      <dgm:prSet/>
      <dgm:spPr/>
      <dgm:t>
        <a:bodyPr/>
        <a:lstStyle/>
        <a:p>
          <a:endParaRPr lang="ru-RU"/>
        </a:p>
      </dgm:t>
    </dgm:pt>
    <dgm:pt modelId="{BE8941BC-2349-4065-AAA0-AEA831C8457D}">
      <dgm:prSet/>
      <dgm:spPr/>
      <dgm:t>
        <a:bodyPr/>
        <a:lstStyle/>
        <a:p>
          <a:pPr rtl="0"/>
          <a:r>
            <a:rPr lang="uk-UA" smtClean="0"/>
            <a:t>17 %</a:t>
          </a:r>
          <a:endParaRPr lang="ru-RU"/>
        </a:p>
      </dgm:t>
    </dgm:pt>
    <dgm:pt modelId="{00947C19-ECCA-4327-801B-50D3A0C48868}" type="parTrans" cxnId="{758DAC39-8268-406A-A7BD-E393F215B5E5}">
      <dgm:prSet/>
      <dgm:spPr/>
      <dgm:t>
        <a:bodyPr/>
        <a:lstStyle/>
        <a:p>
          <a:endParaRPr lang="ru-RU"/>
        </a:p>
      </dgm:t>
    </dgm:pt>
    <dgm:pt modelId="{76AD8D7C-BD87-4688-BB53-99E2D327269B}" type="sibTrans" cxnId="{758DAC39-8268-406A-A7BD-E393F215B5E5}">
      <dgm:prSet/>
      <dgm:spPr/>
      <dgm:t>
        <a:bodyPr/>
        <a:lstStyle/>
        <a:p>
          <a:endParaRPr lang="ru-RU"/>
        </a:p>
      </dgm:t>
    </dgm:pt>
    <dgm:pt modelId="{347A829A-E86A-4582-92B1-13D2BBB6354C}">
      <dgm:prSet/>
      <dgm:spPr/>
      <dgm:t>
        <a:bodyPr/>
        <a:lstStyle/>
        <a:p>
          <a:pPr rtl="0"/>
          <a:r>
            <a:rPr lang="uk-UA" smtClean="0"/>
            <a:t>Надсилали дані про себе та родину — від адреси й графіка роботи батьків до наявності цінних речей вдома</a:t>
          </a:r>
          <a:endParaRPr lang="ru-RU"/>
        </a:p>
      </dgm:t>
    </dgm:pt>
    <dgm:pt modelId="{AF1509C9-0027-4287-8F95-9DB2C0B4F835}" type="parTrans" cxnId="{EEE7EC4B-17AC-4523-9963-D9666CC0DBB3}">
      <dgm:prSet/>
      <dgm:spPr/>
      <dgm:t>
        <a:bodyPr/>
        <a:lstStyle/>
        <a:p>
          <a:endParaRPr lang="ru-RU"/>
        </a:p>
      </dgm:t>
    </dgm:pt>
    <dgm:pt modelId="{8B4201BA-248B-475F-9EEC-2D235188BA2E}" type="sibTrans" cxnId="{EEE7EC4B-17AC-4523-9963-D9666CC0DBB3}">
      <dgm:prSet/>
      <dgm:spPr/>
      <dgm:t>
        <a:bodyPr/>
        <a:lstStyle/>
        <a:p>
          <a:endParaRPr lang="ru-RU"/>
        </a:p>
      </dgm:t>
    </dgm:pt>
    <dgm:pt modelId="{D52B77B3-6017-42C9-89A5-855F49A033DD}">
      <dgm:prSet/>
      <dgm:spPr/>
      <dgm:t>
        <a:bodyPr/>
        <a:lstStyle/>
        <a:p>
          <a:pPr rtl="0"/>
          <a:r>
            <a:rPr lang="uk-UA" smtClean="0"/>
            <a:t>22 %</a:t>
          </a:r>
          <a:endParaRPr lang="ru-RU"/>
        </a:p>
      </dgm:t>
    </dgm:pt>
    <dgm:pt modelId="{6AF572E2-24E4-44D4-8DE8-23FD7FD0FBB8}" type="parTrans" cxnId="{8EDBA3B7-191C-4682-888E-A642AC41A9B4}">
      <dgm:prSet/>
      <dgm:spPr/>
      <dgm:t>
        <a:bodyPr/>
        <a:lstStyle/>
        <a:p>
          <a:endParaRPr lang="ru-RU"/>
        </a:p>
      </dgm:t>
    </dgm:pt>
    <dgm:pt modelId="{39C1A65C-E334-4B69-8B7F-A500E85AFD50}" type="sibTrans" cxnId="{8EDBA3B7-191C-4682-888E-A642AC41A9B4}">
      <dgm:prSet/>
      <dgm:spPr/>
      <dgm:t>
        <a:bodyPr/>
        <a:lstStyle/>
        <a:p>
          <a:endParaRPr lang="ru-RU"/>
        </a:p>
      </dgm:t>
    </dgm:pt>
    <dgm:pt modelId="{E447FD35-FA21-4952-A96D-9306363E46ED}">
      <dgm:prSet/>
      <dgm:spPr/>
      <dgm:t>
        <a:bodyPr/>
        <a:lstStyle/>
        <a:p>
          <a:pPr rtl="0"/>
          <a:r>
            <a:rPr lang="uk-UA" smtClean="0"/>
            <a:t>Потрапляли на сайти для дорослих</a:t>
          </a:r>
          <a:endParaRPr lang="ru-RU"/>
        </a:p>
      </dgm:t>
    </dgm:pt>
    <dgm:pt modelId="{39B014A4-3B22-4479-8CA5-6D2B269EA624}" type="parTrans" cxnId="{0081CB7D-72D2-4861-96A4-CA8E8A18DAF6}">
      <dgm:prSet/>
      <dgm:spPr/>
      <dgm:t>
        <a:bodyPr/>
        <a:lstStyle/>
        <a:p>
          <a:endParaRPr lang="ru-RU"/>
        </a:p>
      </dgm:t>
    </dgm:pt>
    <dgm:pt modelId="{61EF5B9C-C0C7-4110-A88C-3B6329D810A8}" type="sibTrans" cxnId="{0081CB7D-72D2-4861-96A4-CA8E8A18DAF6}">
      <dgm:prSet/>
      <dgm:spPr/>
      <dgm:t>
        <a:bodyPr/>
        <a:lstStyle/>
        <a:p>
          <a:endParaRPr lang="ru-RU"/>
        </a:p>
      </dgm:t>
    </dgm:pt>
    <dgm:pt modelId="{8BCB05CE-B06D-40EE-BD3B-8DA922F0499C}">
      <dgm:prSet/>
      <dgm:spPr/>
      <dgm:t>
        <a:bodyPr/>
        <a:lstStyle/>
        <a:p>
          <a:pPr rtl="0"/>
          <a:r>
            <a:rPr lang="uk-UA" smtClean="0"/>
            <a:t>28 %</a:t>
          </a:r>
          <a:endParaRPr lang="ru-RU"/>
        </a:p>
      </dgm:t>
    </dgm:pt>
    <dgm:pt modelId="{8CC2C619-E2DA-4E95-B646-8CA33D0B045D}" type="parTrans" cxnId="{98F5CEB3-B15E-47FD-BFE9-7D10BEEB5F0A}">
      <dgm:prSet/>
      <dgm:spPr/>
      <dgm:t>
        <a:bodyPr/>
        <a:lstStyle/>
        <a:p>
          <a:endParaRPr lang="ru-RU"/>
        </a:p>
      </dgm:t>
    </dgm:pt>
    <dgm:pt modelId="{92AD3196-A925-4202-9C6E-0870D049133A}" type="sibTrans" cxnId="{98F5CEB3-B15E-47FD-BFE9-7D10BEEB5F0A}">
      <dgm:prSet/>
      <dgm:spPr/>
      <dgm:t>
        <a:bodyPr/>
        <a:lstStyle/>
        <a:p>
          <a:endParaRPr lang="ru-RU"/>
        </a:p>
      </dgm:t>
    </dgm:pt>
    <dgm:pt modelId="{9C57502E-2FBE-4C7E-8366-DFC22E6770CD}">
      <dgm:prSet/>
      <dgm:spPr/>
      <dgm:t>
        <a:bodyPr/>
        <a:lstStyle/>
        <a:p>
          <a:pPr rtl="0"/>
          <a:r>
            <a:rPr lang="uk-UA" smtClean="0"/>
            <a:t>Використовуючи рекламу в Інтернеті, намагалися купити алкоголь або цигарки, а 11% — навіть наркотики</a:t>
          </a:r>
          <a:endParaRPr lang="ru-RU"/>
        </a:p>
      </dgm:t>
    </dgm:pt>
    <dgm:pt modelId="{EAF54F03-AFC3-44C0-B2E6-1951A41227B1}" type="parTrans" cxnId="{27A66674-AF04-4B9D-9F27-CC0FDA86A695}">
      <dgm:prSet/>
      <dgm:spPr/>
      <dgm:t>
        <a:bodyPr/>
        <a:lstStyle/>
        <a:p>
          <a:endParaRPr lang="ru-RU"/>
        </a:p>
      </dgm:t>
    </dgm:pt>
    <dgm:pt modelId="{2583030B-FDED-4407-B72F-E1CD7D17CF04}" type="sibTrans" cxnId="{27A66674-AF04-4B9D-9F27-CC0FDA86A695}">
      <dgm:prSet/>
      <dgm:spPr/>
      <dgm:t>
        <a:bodyPr/>
        <a:lstStyle/>
        <a:p>
          <a:endParaRPr lang="ru-RU"/>
        </a:p>
      </dgm:t>
    </dgm:pt>
    <dgm:pt modelId="{F81D11B6-0044-4BDC-9450-C90870AB228C}">
      <dgm:prSet/>
      <dgm:spPr/>
      <dgm:t>
        <a:bodyPr/>
        <a:lstStyle/>
        <a:p>
          <a:pPr rtl="0"/>
          <a:r>
            <a:rPr lang="uk-UA" smtClean="0"/>
            <a:t>14 %</a:t>
          </a:r>
          <a:endParaRPr lang="ru-RU"/>
        </a:p>
      </dgm:t>
    </dgm:pt>
    <dgm:pt modelId="{5FD43765-E2AB-4930-973A-3540160F11E8}" type="parTrans" cxnId="{F2437C7D-8B26-4210-BF6A-AC3F9EBCB241}">
      <dgm:prSet/>
      <dgm:spPr/>
      <dgm:t>
        <a:bodyPr/>
        <a:lstStyle/>
        <a:p>
          <a:endParaRPr lang="ru-RU"/>
        </a:p>
      </dgm:t>
    </dgm:pt>
    <dgm:pt modelId="{5130B71D-2151-476E-B59E-349AE04418C8}" type="sibTrans" cxnId="{F2437C7D-8B26-4210-BF6A-AC3F9EBCB241}">
      <dgm:prSet/>
      <dgm:spPr/>
      <dgm:t>
        <a:bodyPr/>
        <a:lstStyle/>
        <a:p>
          <a:endParaRPr lang="ru-RU"/>
        </a:p>
      </dgm:t>
    </dgm:pt>
    <dgm:pt modelId="{0381D7C6-0D8E-4C00-B773-0D4AE2EF39C8}">
      <dgm:prSet/>
      <dgm:spPr/>
      <dgm:t>
        <a:bodyPr/>
        <a:lstStyle/>
        <a:p>
          <a:pPr rtl="0"/>
          <a:r>
            <a:rPr lang="uk-UA" smtClean="0"/>
            <a:t>Відправляли платні CMC-повідомлення на запит інтернет-ігор для переходу на інший рівень або для отримання бонусів</a:t>
          </a:r>
          <a:endParaRPr lang="ru-RU"/>
        </a:p>
      </dgm:t>
    </dgm:pt>
    <dgm:pt modelId="{CFFC1E2C-8C20-4E0A-AEA6-51DFE1500D6D}" type="parTrans" cxnId="{3DC344AD-AEF2-41D4-BFB9-077C653074B7}">
      <dgm:prSet/>
      <dgm:spPr/>
      <dgm:t>
        <a:bodyPr/>
        <a:lstStyle/>
        <a:p>
          <a:endParaRPr lang="ru-RU"/>
        </a:p>
      </dgm:t>
    </dgm:pt>
    <dgm:pt modelId="{F82C1578-AE1D-40F7-BA7C-F926B32C1C04}" type="sibTrans" cxnId="{3DC344AD-AEF2-41D4-BFB9-077C653074B7}">
      <dgm:prSet/>
      <dgm:spPr/>
      <dgm:t>
        <a:bodyPr/>
        <a:lstStyle/>
        <a:p>
          <a:endParaRPr lang="ru-RU"/>
        </a:p>
      </dgm:t>
    </dgm:pt>
    <dgm:pt modelId="{3FA0C430-5CD5-411A-8B0C-434EE7253C11}" type="pres">
      <dgm:prSet presAssocID="{BDBF6BD3-A157-4C4B-87C9-1F4813531C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169F4C-F5B6-44EF-AE4A-743205AC6F06}" type="pres">
      <dgm:prSet presAssocID="{70DAFC69-DAC8-4AA8-97B6-C27FD1E7FF3F}" presName="linNode" presStyleCnt="0"/>
      <dgm:spPr/>
    </dgm:pt>
    <dgm:pt modelId="{51A9150F-935D-47ED-83A6-3A6A2AA5EAD3}" type="pres">
      <dgm:prSet presAssocID="{70DAFC69-DAC8-4AA8-97B6-C27FD1E7FF3F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893EF-671A-4C94-A16F-528624434E25}" type="pres">
      <dgm:prSet presAssocID="{70DAFC69-DAC8-4AA8-97B6-C27FD1E7FF3F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A58B2-4989-448E-94D0-21CCFC08C2BF}" type="pres">
      <dgm:prSet presAssocID="{9350828C-D813-4E93-891E-634B6B21D27B}" presName="sp" presStyleCnt="0"/>
      <dgm:spPr/>
    </dgm:pt>
    <dgm:pt modelId="{7E6DF611-055A-45FC-8A3E-F187F58B10E6}" type="pres">
      <dgm:prSet presAssocID="{BE8941BC-2349-4065-AAA0-AEA831C8457D}" presName="linNode" presStyleCnt="0"/>
      <dgm:spPr/>
    </dgm:pt>
    <dgm:pt modelId="{8FC88A39-CDF5-47B2-A752-177535987B1D}" type="pres">
      <dgm:prSet presAssocID="{BE8941BC-2349-4065-AAA0-AEA831C8457D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58248-5052-4BCE-8061-438555CA6509}" type="pres">
      <dgm:prSet presAssocID="{BE8941BC-2349-4065-AAA0-AEA831C8457D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CF45A7-9CAB-44ED-A68D-EBD4F67F070C}" type="pres">
      <dgm:prSet presAssocID="{76AD8D7C-BD87-4688-BB53-99E2D327269B}" presName="sp" presStyleCnt="0"/>
      <dgm:spPr/>
    </dgm:pt>
    <dgm:pt modelId="{560DB35E-BC66-4631-83FB-26341974E41D}" type="pres">
      <dgm:prSet presAssocID="{D52B77B3-6017-42C9-89A5-855F49A033DD}" presName="linNode" presStyleCnt="0"/>
      <dgm:spPr/>
    </dgm:pt>
    <dgm:pt modelId="{F1C2E12A-87CB-4380-8DA4-104CA1D87E68}" type="pres">
      <dgm:prSet presAssocID="{D52B77B3-6017-42C9-89A5-855F49A033DD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1B4C8-FFDA-4181-A78A-817EECF9C8FF}" type="pres">
      <dgm:prSet presAssocID="{D52B77B3-6017-42C9-89A5-855F49A033DD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3670E-8266-49FB-8042-A75C7DC0F767}" type="pres">
      <dgm:prSet presAssocID="{39C1A65C-E334-4B69-8B7F-A500E85AFD50}" presName="sp" presStyleCnt="0"/>
      <dgm:spPr/>
    </dgm:pt>
    <dgm:pt modelId="{0F2132FE-6DD3-4B7A-B485-67BDAFD43ADF}" type="pres">
      <dgm:prSet presAssocID="{8BCB05CE-B06D-40EE-BD3B-8DA922F0499C}" presName="linNode" presStyleCnt="0"/>
      <dgm:spPr/>
    </dgm:pt>
    <dgm:pt modelId="{076C0441-558A-4274-A221-6002ED529355}" type="pres">
      <dgm:prSet presAssocID="{8BCB05CE-B06D-40EE-BD3B-8DA922F0499C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3A6D4-3D2B-4E6E-ACAF-E6378B8EB963}" type="pres">
      <dgm:prSet presAssocID="{8BCB05CE-B06D-40EE-BD3B-8DA922F0499C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EEA17-B37C-407E-9093-E2297C0ADEDA}" type="pres">
      <dgm:prSet presAssocID="{92AD3196-A925-4202-9C6E-0870D049133A}" presName="sp" presStyleCnt="0"/>
      <dgm:spPr/>
    </dgm:pt>
    <dgm:pt modelId="{0BAB49B3-DFF7-4422-B9CC-F40BBDDCAC1B}" type="pres">
      <dgm:prSet presAssocID="{F81D11B6-0044-4BDC-9450-C90870AB228C}" presName="linNode" presStyleCnt="0"/>
      <dgm:spPr/>
    </dgm:pt>
    <dgm:pt modelId="{A20CB2D2-E270-49D5-83B2-544A75DCA62E}" type="pres">
      <dgm:prSet presAssocID="{F81D11B6-0044-4BDC-9450-C90870AB228C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979C3-2CDD-4215-8805-FCE108B3BCB1}" type="pres">
      <dgm:prSet presAssocID="{F81D11B6-0044-4BDC-9450-C90870AB228C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2DC1CD-B96F-46A1-AEA7-A7881033695D}" type="presOf" srcId="{BE8941BC-2349-4065-AAA0-AEA831C8457D}" destId="{8FC88A39-CDF5-47B2-A752-177535987B1D}" srcOrd="0" destOrd="0" presId="urn:microsoft.com/office/officeart/2005/8/layout/vList5"/>
    <dgm:cxn modelId="{26F88F75-1F05-4282-B8C9-AA4536F436A9}" type="presOf" srcId="{F0F3A1A3-8212-415C-9373-EEF60544CA2D}" destId="{F38893EF-671A-4C94-A16F-528624434E25}" srcOrd="0" destOrd="0" presId="urn:microsoft.com/office/officeart/2005/8/layout/vList5"/>
    <dgm:cxn modelId="{98F5CEB3-B15E-47FD-BFE9-7D10BEEB5F0A}" srcId="{BDBF6BD3-A157-4C4B-87C9-1F4813531CB9}" destId="{8BCB05CE-B06D-40EE-BD3B-8DA922F0499C}" srcOrd="3" destOrd="0" parTransId="{8CC2C619-E2DA-4E95-B646-8CA33D0B045D}" sibTransId="{92AD3196-A925-4202-9C6E-0870D049133A}"/>
    <dgm:cxn modelId="{27A66674-AF04-4B9D-9F27-CC0FDA86A695}" srcId="{8BCB05CE-B06D-40EE-BD3B-8DA922F0499C}" destId="{9C57502E-2FBE-4C7E-8366-DFC22E6770CD}" srcOrd="0" destOrd="0" parTransId="{EAF54F03-AFC3-44C0-B2E6-1951A41227B1}" sibTransId="{2583030B-FDED-4407-B72F-E1CD7D17CF04}"/>
    <dgm:cxn modelId="{D0667420-02C4-40BD-8556-6AC4D5D4B9BB}" type="presOf" srcId="{70DAFC69-DAC8-4AA8-97B6-C27FD1E7FF3F}" destId="{51A9150F-935D-47ED-83A6-3A6A2AA5EAD3}" srcOrd="0" destOrd="0" presId="urn:microsoft.com/office/officeart/2005/8/layout/vList5"/>
    <dgm:cxn modelId="{DEE8E748-D4A8-4DD3-8BF0-110E0C985B34}" type="presOf" srcId="{347A829A-E86A-4582-92B1-13D2BBB6354C}" destId="{23958248-5052-4BCE-8061-438555CA6509}" srcOrd="0" destOrd="0" presId="urn:microsoft.com/office/officeart/2005/8/layout/vList5"/>
    <dgm:cxn modelId="{98E09010-1001-444E-8450-EE65C5E72D7B}" type="presOf" srcId="{8BCB05CE-B06D-40EE-BD3B-8DA922F0499C}" destId="{076C0441-558A-4274-A221-6002ED529355}" srcOrd="0" destOrd="0" presId="urn:microsoft.com/office/officeart/2005/8/layout/vList5"/>
    <dgm:cxn modelId="{F2F8BCAB-E25C-45ED-8DD5-7600F8FB5370}" srcId="{BDBF6BD3-A157-4C4B-87C9-1F4813531CB9}" destId="{70DAFC69-DAC8-4AA8-97B6-C27FD1E7FF3F}" srcOrd="0" destOrd="0" parTransId="{873A3DB5-A7A7-4665-ADE3-923AE008B2A9}" sibTransId="{9350828C-D813-4E93-891E-634B6B21D27B}"/>
    <dgm:cxn modelId="{F2437C7D-8B26-4210-BF6A-AC3F9EBCB241}" srcId="{BDBF6BD3-A157-4C4B-87C9-1F4813531CB9}" destId="{F81D11B6-0044-4BDC-9450-C90870AB228C}" srcOrd="4" destOrd="0" parTransId="{5FD43765-E2AB-4930-973A-3540160F11E8}" sibTransId="{5130B71D-2151-476E-B59E-349AE04418C8}"/>
    <dgm:cxn modelId="{3D46E01A-3F00-4CF9-97B7-B634978E3228}" type="presOf" srcId="{9C57502E-2FBE-4C7E-8366-DFC22E6770CD}" destId="{C9E3A6D4-3D2B-4E6E-ACAF-E6378B8EB963}" srcOrd="0" destOrd="0" presId="urn:microsoft.com/office/officeart/2005/8/layout/vList5"/>
    <dgm:cxn modelId="{634E9E52-6248-4CA1-8717-22DC3C67DC62}" type="presOf" srcId="{0381D7C6-0D8E-4C00-B773-0D4AE2EF39C8}" destId="{1AE979C3-2CDD-4215-8805-FCE108B3BCB1}" srcOrd="0" destOrd="0" presId="urn:microsoft.com/office/officeart/2005/8/layout/vList5"/>
    <dgm:cxn modelId="{0081CB7D-72D2-4861-96A4-CA8E8A18DAF6}" srcId="{D52B77B3-6017-42C9-89A5-855F49A033DD}" destId="{E447FD35-FA21-4952-A96D-9306363E46ED}" srcOrd="0" destOrd="0" parTransId="{39B014A4-3B22-4479-8CA5-6D2B269EA624}" sibTransId="{61EF5B9C-C0C7-4110-A88C-3B6329D810A8}"/>
    <dgm:cxn modelId="{8EDBA3B7-191C-4682-888E-A642AC41A9B4}" srcId="{BDBF6BD3-A157-4C4B-87C9-1F4813531CB9}" destId="{D52B77B3-6017-42C9-89A5-855F49A033DD}" srcOrd="2" destOrd="0" parTransId="{6AF572E2-24E4-44D4-8DE8-23FD7FD0FBB8}" sibTransId="{39C1A65C-E334-4B69-8B7F-A500E85AFD50}"/>
    <dgm:cxn modelId="{3C21AD78-ED38-4D05-8EAE-5FCA1E76AB8C}" type="presOf" srcId="{BDBF6BD3-A157-4C4B-87C9-1F4813531CB9}" destId="{3FA0C430-5CD5-411A-8B0C-434EE7253C11}" srcOrd="0" destOrd="0" presId="urn:microsoft.com/office/officeart/2005/8/layout/vList5"/>
    <dgm:cxn modelId="{3DC344AD-AEF2-41D4-BFB9-077C653074B7}" srcId="{F81D11B6-0044-4BDC-9450-C90870AB228C}" destId="{0381D7C6-0D8E-4C00-B773-0D4AE2EF39C8}" srcOrd="0" destOrd="0" parTransId="{CFFC1E2C-8C20-4E0A-AEA6-51DFE1500D6D}" sibTransId="{F82C1578-AE1D-40F7-BA7C-F926B32C1C04}"/>
    <dgm:cxn modelId="{7D4FFB61-B076-43A5-A2DC-C5790942D86E}" srcId="{70DAFC69-DAC8-4AA8-97B6-C27FD1E7FF3F}" destId="{F0F3A1A3-8212-415C-9373-EEF60544CA2D}" srcOrd="0" destOrd="0" parTransId="{21EED18F-E279-430C-8707-A908B5DE874A}" sibTransId="{0BEC4B4B-297D-465A-AE48-FF93EECA8C55}"/>
    <dgm:cxn modelId="{758DAC39-8268-406A-A7BD-E393F215B5E5}" srcId="{BDBF6BD3-A157-4C4B-87C9-1F4813531CB9}" destId="{BE8941BC-2349-4065-AAA0-AEA831C8457D}" srcOrd="1" destOrd="0" parTransId="{00947C19-ECCA-4327-801B-50D3A0C48868}" sibTransId="{76AD8D7C-BD87-4688-BB53-99E2D327269B}"/>
    <dgm:cxn modelId="{2414C64A-76EE-40A4-86A2-F8B30CAC3B97}" type="presOf" srcId="{E447FD35-FA21-4952-A96D-9306363E46ED}" destId="{C6B1B4C8-FFDA-4181-A78A-817EECF9C8FF}" srcOrd="0" destOrd="0" presId="urn:microsoft.com/office/officeart/2005/8/layout/vList5"/>
    <dgm:cxn modelId="{A5519EB5-93C5-4C6C-BDF9-8A4F4D45DA40}" type="presOf" srcId="{F81D11B6-0044-4BDC-9450-C90870AB228C}" destId="{A20CB2D2-E270-49D5-83B2-544A75DCA62E}" srcOrd="0" destOrd="0" presId="urn:microsoft.com/office/officeart/2005/8/layout/vList5"/>
    <dgm:cxn modelId="{084AC676-2C7C-44D7-B9FA-93C68630EC21}" type="presOf" srcId="{D52B77B3-6017-42C9-89A5-855F49A033DD}" destId="{F1C2E12A-87CB-4380-8DA4-104CA1D87E68}" srcOrd="0" destOrd="0" presId="urn:microsoft.com/office/officeart/2005/8/layout/vList5"/>
    <dgm:cxn modelId="{EEE7EC4B-17AC-4523-9963-D9666CC0DBB3}" srcId="{BE8941BC-2349-4065-AAA0-AEA831C8457D}" destId="{347A829A-E86A-4582-92B1-13D2BBB6354C}" srcOrd="0" destOrd="0" parTransId="{AF1509C9-0027-4287-8F95-9DB2C0B4F835}" sibTransId="{8B4201BA-248B-475F-9EEC-2D235188BA2E}"/>
    <dgm:cxn modelId="{E892AF02-D53B-4964-AA94-4B3E79A51235}" type="presParOf" srcId="{3FA0C430-5CD5-411A-8B0C-434EE7253C11}" destId="{3B169F4C-F5B6-44EF-AE4A-743205AC6F06}" srcOrd="0" destOrd="0" presId="urn:microsoft.com/office/officeart/2005/8/layout/vList5"/>
    <dgm:cxn modelId="{DCF15E11-FA93-495D-BF75-5612F68819E0}" type="presParOf" srcId="{3B169F4C-F5B6-44EF-AE4A-743205AC6F06}" destId="{51A9150F-935D-47ED-83A6-3A6A2AA5EAD3}" srcOrd="0" destOrd="0" presId="urn:microsoft.com/office/officeart/2005/8/layout/vList5"/>
    <dgm:cxn modelId="{6DFD2BA0-A3DF-4261-8BF9-433D682B29EE}" type="presParOf" srcId="{3B169F4C-F5B6-44EF-AE4A-743205AC6F06}" destId="{F38893EF-671A-4C94-A16F-528624434E25}" srcOrd="1" destOrd="0" presId="urn:microsoft.com/office/officeart/2005/8/layout/vList5"/>
    <dgm:cxn modelId="{84DA3303-E065-4A22-B1AF-85D6AB1AF3BA}" type="presParOf" srcId="{3FA0C430-5CD5-411A-8B0C-434EE7253C11}" destId="{EF8A58B2-4989-448E-94D0-21CCFC08C2BF}" srcOrd="1" destOrd="0" presId="urn:microsoft.com/office/officeart/2005/8/layout/vList5"/>
    <dgm:cxn modelId="{45599125-24C9-4504-B692-4EC5BFA6434A}" type="presParOf" srcId="{3FA0C430-5CD5-411A-8B0C-434EE7253C11}" destId="{7E6DF611-055A-45FC-8A3E-F187F58B10E6}" srcOrd="2" destOrd="0" presId="urn:microsoft.com/office/officeart/2005/8/layout/vList5"/>
    <dgm:cxn modelId="{19581ED6-51FB-40A9-98DF-5D46FE285A89}" type="presParOf" srcId="{7E6DF611-055A-45FC-8A3E-F187F58B10E6}" destId="{8FC88A39-CDF5-47B2-A752-177535987B1D}" srcOrd="0" destOrd="0" presId="urn:microsoft.com/office/officeart/2005/8/layout/vList5"/>
    <dgm:cxn modelId="{D3CA6D33-F21B-4230-A860-23A221B060AF}" type="presParOf" srcId="{7E6DF611-055A-45FC-8A3E-F187F58B10E6}" destId="{23958248-5052-4BCE-8061-438555CA6509}" srcOrd="1" destOrd="0" presId="urn:microsoft.com/office/officeart/2005/8/layout/vList5"/>
    <dgm:cxn modelId="{D1E8AEE3-E453-486E-A957-CB9F79374C97}" type="presParOf" srcId="{3FA0C430-5CD5-411A-8B0C-434EE7253C11}" destId="{62CF45A7-9CAB-44ED-A68D-EBD4F67F070C}" srcOrd="3" destOrd="0" presId="urn:microsoft.com/office/officeart/2005/8/layout/vList5"/>
    <dgm:cxn modelId="{FF172F40-2618-4646-8289-97E003273C7E}" type="presParOf" srcId="{3FA0C430-5CD5-411A-8B0C-434EE7253C11}" destId="{560DB35E-BC66-4631-83FB-26341974E41D}" srcOrd="4" destOrd="0" presId="urn:microsoft.com/office/officeart/2005/8/layout/vList5"/>
    <dgm:cxn modelId="{9C39C3B8-0145-4639-BBE1-9B49A59A59E8}" type="presParOf" srcId="{560DB35E-BC66-4631-83FB-26341974E41D}" destId="{F1C2E12A-87CB-4380-8DA4-104CA1D87E68}" srcOrd="0" destOrd="0" presId="urn:microsoft.com/office/officeart/2005/8/layout/vList5"/>
    <dgm:cxn modelId="{DCA20E74-737D-4B64-B86F-1934336EC055}" type="presParOf" srcId="{560DB35E-BC66-4631-83FB-26341974E41D}" destId="{C6B1B4C8-FFDA-4181-A78A-817EECF9C8FF}" srcOrd="1" destOrd="0" presId="urn:microsoft.com/office/officeart/2005/8/layout/vList5"/>
    <dgm:cxn modelId="{6CD523D4-ADB0-4260-B00D-79D66ED50CE9}" type="presParOf" srcId="{3FA0C430-5CD5-411A-8B0C-434EE7253C11}" destId="{4D23670E-8266-49FB-8042-A75C7DC0F767}" srcOrd="5" destOrd="0" presId="urn:microsoft.com/office/officeart/2005/8/layout/vList5"/>
    <dgm:cxn modelId="{E800C999-9DEB-4D84-BFC8-8CD997374AA2}" type="presParOf" srcId="{3FA0C430-5CD5-411A-8B0C-434EE7253C11}" destId="{0F2132FE-6DD3-4B7A-B485-67BDAFD43ADF}" srcOrd="6" destOrd="0" presId="urn:microsoft.com/office/officeart/2005/8/layout/vList5"/>
    <dgm:cxn modelId="{0E4778AF-D198-4474-B7A2-AA6AC9C9047D}" type="presParOf" srcId="{0F2132FE-6DD3-4B7A-B485-67BDAFD43ADF}" destId="{076C0441-558A-4274-A221-6002ED529355}" srcOrd="0" destOrd="0" presId="urn:microsoft.com/office/officeart/2005/8/layout/vList5"/>
    <dgm:cxn modelId="{F0481540-897A-4063-BE34-E64DC178428F}" type="presParOf" srcId="{0F2132FE-6DD3-4B7A-B485-67BDAFD43ADF}" destId="{C9E3A6D4-3D2B-4E6E-ACAF-E6378B8EB963}" srcOrd="1" destOrd="0" presId="urn:microsoft.com/office/officeart/2005/8/layout/vList5"/>
    <dgm:cxn modelId="{586DD95B-EDF5-47B0-B45F-F912FED851F8}" type="presParOf" srcId="{3FA0C430-5CD5-411A-8B0C-434EE7253C11}" destId="{B08EEA17-B37C-407E-9093-E2297C0ADEDA}" srcOrd="7" destOrd="0" presId="urn:microsoft.com/office/officeart/2005/8/layout/vList5"/>
    <dgm:cxn modelId="{BA956E1F-544D-4723-ABFD-D3204FBD0836}" type="presParOf" srcId="{3FA0C430-5CD5-411A-8B0C-434EE7253C11}" destId="{0BAB49B3-DFF7-4422-B9CC-F40BBDDCAC1B}" srcOrd="8" destOrd="0" presId="urn:microsoft.com/office/officeart/2005/8/layout/vList5"/>
    <dgm:cxn modelId="{57FF5C1B-3560-45E0-9017-0EB7E8320F7B}" type="presParOf" srcId="{0BAB49B3-DFF7-4422-B9CC-F40BBDDCAC1B}" destId="{A20CB2D2-E270-49D5-83B2-544A75DCA62E}" srcOrd="0" destOrd="0" presId="urn:microsoft.com/office/officeart/2005/8/layout/vList5"/>
    <dgm:cxn modelId="{02C6E5E3-784E-4B11-AF50-15D62FE89CD8}" type="presParOf" srcId="{0BAB49B3-DFF7-4422-B9CC-F40BBDDCAC1B}" destId="{1AE979C3-2CDD-4215-8805-FCE108B3BCB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2B844-4853-4264-B442-6664B509E41B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D94F7-F4F9-4259-A866-5EED0BB59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86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D94F7-F4F9-4259-A866-5EED0BB599D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0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050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15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188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9026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067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15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330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81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79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85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81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615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5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3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092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586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518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E4D68B0-6E1A-47C0-8C0A-DC824785CC98}" type="datetimeFigureOut">
              <a:rPr lang="ru-RU" smtClean="0"/>
              <a:pPr>
                <a:defRPr/>
              </a:pPr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30A92C0-44AD-4601-A304-C2B267B2BB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64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http://www.waps.com.ua/img/2009/2701_inetpolzov.jpg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6" y="188640"/>
            <a:ext cx="2143125" cy="21431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251520" y="188640"/>
            <a:ext cx="73649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ДЕНЬ БЕЗПЕЧНОГО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ІНТЕРНЕТУ 2022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868144" y="5517232"/>
            <a:ext cx="3302888" cy="13407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r>
              <a:rPr lang="ru-RU" b="1" dirty="0" err="1" smtClean="0">
                <a:solidFill>
                  <a:srgbClr val="FFFF00"/>
                </a:solidFill>
              </a:rPr>
              <a:t>Виховна</a:t>
            </a:r>
            <a:r>
              <a:rPr lang="ru-RU" b="1" dirty="0" smtClean="0">
                <a:solidFill>
                  <a:srgbClr val="FFFF00"/>
                </a:solidFill>
              </a:rPr>
              <a:t> година</a:t>
            </a:r>
            <a:endParaRPr lang="uk-UA" b="1" dirty="0" smtClean="0">
              <a:solidFill>
                <a:srgbClr val="FFFF00"/>
              </a:solidFill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771800" y="4077072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1" y="1827911"/>
            <a:ext cx="4758357" cy="49134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0699514">
            <a:off x="5499606" y="3247218"/>
            <a:ext cx="32816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#</a:t>
            </a:r>
            <a:r>
              <a:rPr lang="en-US" sz="3200" dirty="0" smtClean="0">
                <a:solidFill>
                  <a:srgbClr val="7030A0"/>
                </a:solidFill>
              </a:rPr>
              <a:t>SID202</a:t>
            </a:r>
            <a:r>
              <a:rPr lang="uk-UA" sz="3200" dirty="0" smtClean="0">
                <a:solidFill>
                  <a:srgbClr val="7030A0"/>
                </a:solidFill>
              </a:rPr>
              <a:t>2</a:t>
            </a:r>
            <a:r>
              <a:rPr lang="en-US" sz="3200" dirty="0" smtClean="0">
                <a:solidFill>
                  <a:srgbClr val="7030A0"/>
                </a:solidFill>
              </a:rPr>
              <a:t>,#</a:t>
            </a:r>
            <a:endParaRPr lang="uk-UA" sz="3200" dirty="0" smtClean="0">
              <a:solidFill>
                <a:srgbClr val="7030A0"/>
              </a:solidFill>
            </a:endParaRPr>
          </a:p>
          <a:p>
            <a:r>
              <a:rPr lang="en-US" sz="3200" dirty="0" err="1" smtClean="0">
                <a:solidFill>
                  <a:srgbClr val="7030A0"/>
                </a:solidFill>
              </a:rPr>
              <a:t>SaferInternetDay</a:t>
            </a:r>
            <a:endParaRPr lang="uk-UA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88829"/>
            <a:ext cx="7704856" cy="181588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800" b="1" i="1" kern="0" dirty="0" smtClean="0">
                <a:solidFill>
                  <a:srgbClr val="FFFF00"/>
                </a:solidFill>
              </a:rPr>
              <a:t>Комунікаційні  </a:t>
            </a:r>
            <a:r>
              <a:rPr lang="uk-UA" sz="2800" b="1" i="1" kern="0" dirty="0">
                <a:solidFill>
                  <a:srgbClr val="FFFF00"/>
                </a:solidFill>
              </a:rPr>
              <a:t>ризики   </a:t>
            </a:r>
            <a:r>
              <a:rPr lang="uk-UA" sz="2800" b="1" i="1" kern="0" dirty="0">
                <a:solidFill>
                  <a:srgbClr val="FFFFFF"/>
                </a:solidFill>
              </a:rPr>
              <a:t>—   ризики,   що   пов'язані   зі  спілкуванням у мережі та використанням 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онлайн-</a:t>
            </a:r>
          </a:p>
          <a:p>
            <a:pPr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   ігор</a:t>
            </a:r>
            <a:r>
              <a:rPr lang="uk-UA" sz="2800" b="1" i="1" kern="0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583" y="2197199"/>
            <a:ext cx="431482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71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24744"/>
            <a:ext cx="7632848" cy="440120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§"/>
              <a:defRPr/>
            </a:pPr>
            <a:r>
              <a:rPr lang="uk-UA" sz="2800" b="1" i="1" kern="0" dirty="0" err="1" smtClean="0">
                <a:solidFill>
                  <a:schemeClr val="accent6"/>
                </a:solidFill>
              </a:rPr>
              <a:t>Булінг</a:t>
            </a:r>
            <a:r>
              <a:rPr lang="uk-UA" sz="2800" b="1" i="1" kern="0" dirty="0" smtClean="0">
                <a:solidFill>
                  <a:srgbClr val="FFFF00"/>
                </a:solidFill>
              </a:rPr>
              <a:t> 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— </a:t>
            </a:r>
            <a:r>
              <a:rPr lang="uk-UA" sz="2800" b="1" i="1" kern="0" dirty="0">
                <a:solidFill>
                  <a:srgbClr val="7030A0"/>
                </a:solidFill>
              </a:rPr>
              <a:t>залякування, приниження, цькування, переслідування, компрометація людей з використанням особистих або </a:t>
            </a:r>
            <a:r>
              <a:rPr lang="uk-UA" sz="2800" b="1" i="1" kern="0" dirty="0" smtClean="0">
                <a:solidFill>
                  <a:srgbClr val="7030A0"/>
                </a:solidFill>
              </a:rPr>
              <a:t>підроблених </a:t>
            </a:r>
            <a:r>
              <a:rPr lang="uk-UA" sz="2800" b="1" i="1" kern="0" dirty="0">
                <a:solidFill>
                  <a:srgbClr val="7030A0"/>
                </a:solidFill>
              </a:rPr>
              <a:t>матеріалів, розміщених в Інтернеті, надсилання повідомлень з використанням різних сервісів. Майже кожна п'ята дитина в Європі, що </a:t>
            </a:r>
            <a:r>
              <a:rPr lang="uk-UA" sz="2800" b="1" i="1" kern="0" dirty="0" smtClean="0">
                <a:solidFill>
                  <a:srgbClr val="7030A0"/>
                </a:solidFill>
              </a:rPr>
              <a:t>використовує </a:t>
            </a:r>
            <a:r>
              <a:rPr lang="uk-UA" sz="2800" b="1" i="1" kern="0" dirty="0">
                <a:solidFill>
                  <a:srgbClr val="7030A0"/>
                </a:solidFill>
              </a:rPr>
              <a:t>Інтернет, стала жертвою </a:t>
            </a:r>
            <a:r>
              <a:rPr lang="uk-UA" sz="2800" b="1" i="1" kern="0" dirty="0" err="1" smtClean="0">
                <a:solidFill>
                  <a:srgbClr val="7030A0"/>
                </a:solidFill>
              </a:rPr>
              <a:t>булінгу</a:t>
            </a:r>
            <a:endParaRPr lang="uk-UA" sz="2800" b="1" i="1" kern="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466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420888"/>
            <a:ext cx="7488832" cy="138499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§"/>
              <a:defRPr/>
            </a:pPr>
            <a:r>
              <a:rPr lang="uk-UA" sz="2800" b="1" i="1" kern="0" dirty="0" smtClean="0">
                <a:solidFill>
                  <a:schemeClr val="accent6"/>
                </a:solidFill>
              </a:rPr>
              <a:t>Компрометувати</a:t>
            </a:r>
            <a:r>
              <a:rPr lang="uk-UA" sz="2800" b="1" i="1" kern="0" dirty="0" smtClean="0">
                <a:solidFill>
                  <a:srgbClr val="FFFF00"/>
                </a:solidFill>
              </a:rPr>
              <a:t> 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—</a:t>
            </a:r>
            <a:r>
              <a:rPr lang="uk-UA" sz="2800" b="1" i="1" kern="0" dirty="0">
                <a:solidFill>
                  <a:srgbClr val="7030A0"/>
                </a:solidFill>
              </a:rPr>
              <a:t>  виставляти в  негарному вигляді,  шкодити добрій </a:t>
            </a:r>
            <a:r>
              <a:rPr lang="uk-UA" sz="2800" b="1" i="1" kern="0" dirty="0" smtClean="0">
                <a:solidFill>
                  <a:srgbClr val="7030A0"/>
                </a:solidFill>
              </a:rPr>
              <a:t>славі</a:t>
            </a:r>
            <a:endParaRPr lang="uk-UA" sz="2800" b="1" i="1" kern="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010" y="-12576"/>
            <a:ext cx="2651990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48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61" y="188640"/>
            <a:ext cx="8424936" cy="95410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800" b="1" i="1" kern="0" dirty="0" err="1" smtClean="0">
                <a:solidFill>
                  <a:schemeClr val="accent6"/>
                </a:solidFill>
              </a:rPr>
              <a:t>Кібер-грумінг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— </a:t>
            </a:r>
            <a:r>
              <a:rPr lang="uk-UA" sz="2800" b="1" i="1" kern="0" dirty="0">
                <a:solidFill>
                  <a:srgbClr val="7030A0"/>
                </a:solidFill>
              </a:rPr>
              <a:t>входження в довіру людини для використання її в сексуальних </a:t>
            </a:r>
            <a:r>
              <a:rPr lang="uk-UA" sz="2800" b="1" i="1" kern="0" dirty="0" smtClean="0">
                <a:solidFill>
                  <a:srgbClr val="7030A0"/>
                </a:solidFill>
              </a:rPr>
              <a:t>цілях</a:t>
            </a:r>
            <a:endParaRPr lang="uk-UA" sz="2800" b="1" i="1" kern="0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4" name="Online сексуальне насильство над дітьми (онлайн гурмінг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61" y="1573634"/>
            <a:ext cx="8668828" cy="516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69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548680"/>
            <a:ext cx="6840760" cy="2677656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§"/>
              <a:defRPr/>
            </a:pPr>
            <a:r>
              <a:rPr lang="uk-UA" sz="2800" b="1" i="1" kern="0" dirty="0" smtClean="0">
                <a:solidFill>
                  <a:schemeClr val="accent6"/>
                </a:solidFill>
              </a:rPr>
              <a:t>Надмірне захоплення </a:t>
            </a:r>
            <a:r>
              <a:rPr lang="uk-UA" sz="2800" b="1" i="1" kern="0" dirty="0">
                <a:solidFill>
                  <a:schemeClr val="accent6"/>
                </a:solidFill>
              </a:rPr>
              <a:t>іграми в мережі </a:t>
            </a:r>
            <a:r>
              <a:rPr lang="uk-UA" sz="2800" b="1" i="1" kern="0" dirty="0">
                <a:solidFill>
                  <a:srgbClr val="FFFFFF"/>
                </a:solidFill>
              </a:rPr>
              <a:t>— </a:t>
            </a:r>
            <a:r>
              <a:rPr lang="uk-UA" sz="2800" b="1" i="1" kern="0" dirty="0">
                <a:solidFill>
                  <a:srgbClr val="7030A0"/>
                </a:solidFill>
              </a:rPr>
              <a:t>може призвести до втрати реальності, нерозуміння та </a:t>
            </a:r>
            <a:r>
              <a:rPr lang="uk-UA" sz="2800" b="1" i="1" kern="0" dirty="0" smtClean="0">
                <a:solidFill>
                  <a:srgbClr val="7030A0"/>
                </a:solidFill>
              </a:rPr>
              <a:t>несприйняття </a:t>
            </a:r>
            <a:r>
              <a:rPr lang="uk-UA" sz="2800" b="1" i="1" kern="0" dirty="0">
                <a:solidFill>
                  <a:srgbClr val="7030A0"/>
                </a:solidFill>
              </a:rPr>
              <a:t>норм і правил людського співіснування, комп'ютерної </a:t>
            </a:r>
            <a:r>
              <a:rPr lang="uk-UA" sz="2800" b="1" i="1" kern="0" dirty="0" smtClean="0">
                <a:solidFill>
                  <a:srgbClr val="7030A0"/>
                </a:solidFill>
              </a:rPr>
              <a:t>залежності</a:t>
            </a:r>
            <a:endParaRPr lang="uk-UA" sz="2800" b="1" i="1" kern="0" dirty="0">
              <a:solidFill>
                <a:srgbClr val="7030A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4" y="3351645"/>
            <a:ext cx="23717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51645"/>
            <a:ext cx="26193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50" y="3351645"/>
            <a:ext cx="24765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63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515616"/>
            <a:ext cx="6804306" cy="3108543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800" b="1" i="1" kern="0" dirty="0" err="1" smtClean="0">
                <a:solidFill>
                  <a:srgbClr val="FFFF00"/>
                </a:solidFill>
              </a:rPr>
              <a:t>Контентні</a:t>
            </a:r>
            <a:r>
              <a:rPr lang="uk-UA" sz="2800" b="1" i="1" kern="0" dirty="0" smtClean="0">
                <a:solidFill>
                  <a:srgbClr val="FFFF00"/>
                </a:solidFill>
              </a:rPr>
              <a:t> ризики </a:t>
            </a:r>
            <a:r>
              <a:rPr lang="uk-UA" sz="2800" b="1" i="1" kern="0" dirty="0">
                <a:solidFill>
                  <a:srgbClr val="FFFFFF"/>
                </a:solidFill>
              </a:rPr>
              <a:t>— ризики, що пов'язані з доступом до матеріалів, розміщених у мережі, — матеріалів шкідливого характеру або таких, що не відповідають віковим особливостям розвитку дитячої психіки.</a:t>
            </a: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927" y="0"/>
            <a:ext cx="2651990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41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04664"/>
            <a:ext cx="7314473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189" algn="just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Такі матеріали, як привило, містять:</a:t>
            </a:r>
          </a:p>
        </p:txBody>
      </p:sp>
      <p:grpSp>
        <p:nvGrpSpPr>
          <p:cNvPr id="3" name="Групувати 2"/>
          <p:cNvGrpSpPr/>
          <p:nvPr/>
        </p:nvGrpSpPr>
        <p:grpSpPr>
          <a:xfrm>
            <a:off x="740404" y="1562894"/>
            <a:ext cx="7632848" cy="517878"/>
            <a:chOff x="317174" y="154413"/>
            <a:chExt cx="10148339" cy="517878"/>
          </a:xfrm>
        </p:grpSpPr>
        <p:sp>
          <p:nvSpPr>
            <p:cNvPr id="4" name="Прямокутник 3"/>
            <p:cNvSpPr/>
            <p:nvPr/>
          </p:nvSpPr>
          <p:spPr>
            <a:xfrm>
              <a:off x="317174" y="154413"/>
              <a:ext cx="10148339" cy="51787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extBox 4"/>
            <p:cNvSpPr txBox="1"/>
            <p:nvPr/>
          </p:nvSpPr>
          <p:spPr>
            <a:xfrm>
              <a:off x="317174" y="154413"/>
              <a:ext cx="10148339" cy="5178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8037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800" i="1" kern="1200" noProof="0" dirty="0"/>
                <a:t>сцени насилля, жорстокої поведінки з людьми та тваринами;</a:t>
              </a:r>
            </a:p>
          </p:txBody>
        </p:sp>
      </p:grpSp>
      <p:sp>
        <p:nvSpPr>
          <p:cNvPr id="6" name="AutoShape 2" descr="ÐÐ°ÑÑÐ¸Ð½ÐºÐ¸ Ð¿Ð¾ Ð·Ð°Ð¿ÑÐ¾ÑÑ ÑÑÐµÐ½Ð¸ Ð½Ð°ÑÐ¸Ð»Ð»Ñ, Ð¶Ð¾ÑÑÑÐ¾ÐºÐ¾Ñ Ð¿Ð¾Ð²ÐµÐ´ÑÐ½ÐºÐ¸ Ð· Ð»ÑÐ´ÑÐ¼Ð¸ ÑÐ° ÑÐ²Ð°ÑÐ¸Ð½Ð°Ð¼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ÐÐ°ÑÑÐ¸Ð½ÐºÐ¸ Ð¿Ð¾ Ð·Ð°Ð¿ÑÐ¾ÑÑ ÑÑÐµÐ½Ð¸ Ð½Ð°ÑÐ¸Ð»Ð»Ñ, Ð¶Ð¾ÑÑÑÐ¾ÐºÐ¾Ñ Ð¿Ð¾Ð²ÐµÐ´ÑÐ½ÐºÐ¸ Ð· Ð»ÑÐ´ÑÐ¼Ð¸ ÑÐ° ÑÐ²Ð°ÑÐ¸Ð½Ð°Ð¼Ð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87624" y="5026998"/>
            <a:ext cx="7632848" cy="5178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28037" tIns="45720" rIns="45720" bIns="45720" numCol="1" spcCol="1270" anchor="ctr" anchorCtr="0">
            <a:noAutofit/>
          </a:bodyPr>
          <a:lstStyle/>
          <a:p>
            <a:pPr lvl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1800" i="1" kern="1200" noProof="0" dirty="0"/>
          </a:p>
        </p:txBody>
      </p:sp>
      <p:sp>
        <p:nvSpPr>
          <p:cNvPr id="11" name="AutoShape 6" descr="ÐÐ°ÑÑÐ¸Ð½ÐºÐ¸ Ð¿Ð¾ Ð·Ð°Ð¿ÑÐ¾ÑÑ ÑÑÐµÐ½Ð¸ Ð½Ð°ÑÐ¸Ð»Ð»Ñ, Ð¶Ð¾ÑÑÑÐ¾ÐºÐ¾Ñ Ð¿Ð¾Ð²ÐµÐ´ÑÐ½ÐºÐ¸ Ð· Ð»ÑÐ´ÑÐ¼Ð¸ ÑÐ° ÑÐ²Ð°ÑÐ¸Ð½Ð°Ð¼Ð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ÐÐ°ÑÑÐ¸Ð½ÐºÐ¸ Ð¿Ð¾ Ð·Ð°Ð¿ÑÐ¾ÑÑ ÑÑÐµÐ½Ð¸ Ð½Ð°ÑÐ¸Ð»Ð»Ñ, Ð¶Ð¾ÑÑÑÐ¾ÐºÐ¾Ñ Ð¿Ð¾Ð²ÐµÐ´ÑÐ½ÐºÐ¸ Ð· Ð»ÑÐ´ÑÐ¼Ð¸ ÑÐ° ÑÐ²Ð°ÑÐ¸Ð½Ð°Ð¼Ð¸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8" y="2697352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23" y="2715782"/>
            <a:ext cx="2619375" cy="184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91" y="2631598"/>
            <a:ext cx="2466975" cy="19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02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404664"/>
            <a:ext cx="7704856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189" algn="just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Такі матеріали, як привило, містять:</a:t>
            </a:r>
          </a:p>
        </p:txBody>
      </p:sp>
      <p:grpSp>
        <p:nvGrpSpPr>
          <p:cNvPr id="3" name="Групувати 2"/>
          <p:cNvGrpSpPr/>
          <p:nvPr/>
        </p:nvGrpSpPr>
        <p:grpSpPr>
          <a:xfrm>
            <a:off x="460375" y="1498103"/>
            <a:ext cx="6703071" cy="1210817"/>
            <a:chOff x="371738" y="245264"/>
            <a:chExt cx="10546980" cy="1888391"/>
          </a:xfrm>
        </p:grpSpPr>
        <p:sp>
          <p:nvSpPr>
            <p:cNvPr id="4" name="Прямокутник 3"/>
            <p:cNvSpPr/>
            <p:nvPr/>
          </p:nvSpPr>
          <p:spPr>
            <a:xfrm>
              <a:off x="371738" y="245264"/>
              <a:ext cx="10093775" cy="4908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extBox 4"/>
            <p:cNvSpPr txBox="1"/>
            <p:nvPr/>
          </p:nvSpPr>
          <p:spPr>
            <a:xfrm>
              <a:off x="371738" y="245264"/>
              <a:ext cx="10093775" cy="490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9606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800" i="1" kern="1200" noProof="0" dirty="0" smtClean="0"/>
                <a:t>пропаганду </a:t>
              </a:r>
              <a:r>
                <a:rPr lang="uk-UA" sz="1800" i="1" kern="1200" noProof="0" dirty="0"/>
                <a:t>расової або національної ненависті;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24943" y="1642813"/>
              <a:ext cx="10093775" cy="490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9606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1800" i="1" kern="1200" noProof="0" dirty="0"/>
            </a:p>
          </p:txBody>
        </p:sp>
      </p:grpSp>
      <p:sp>
        <p:nvSpPr>
          <p:cNvPr id="7" name="AutoShape 2" descr="ÐÐ°ÑÑÐ¸Ð½ÐºÐ¸ Ð¿Ð¾ Ð·Ð°Ð¿ÑÐ¾ÑÑ ÑÑÐµÐ½Ð¸ Ð½Ð°ÑÐ¸Ð»Ð»Ñ, Ð¶Ð¾ÑÑÑÐ¾ÐºÐ¾Ñ Ð¿Ð¾Ð²ÐµÐ´ÑÐ½ÐºÐ¸ Ð· Ð»ÑÐ´ÑÐ¼Ð¸ ÑÐ° ÑÐ²Ð°ÑÐ¸Ð½Ð°Ð¼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2" y="2503081"/>
            <a:ext cx="2943225" cy="167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931" y="2503080"/>
            <a:ext cx="24288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815" y="2503080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46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48680"/>
            <a:ext cx="7488831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189" algn="just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Такі матеріали, як привило, містять:</a:t>
            </a:r>
          </a:p>
        </p:txBody>
      </p:sp>
      <p:grpSp>
        <p:nvGrpSpPr>
          <p:cNvPr id="3" name="Групувати 2"/>
          <p:cNvGrpSpPr/>
          <p:nvPr/>
        </p:nvGrpSpPr>
        <p:grpSpPr>
          <a:xfrm>
            <a:off x="395535" y="1293172"/>
            <a:ext cx="7700177" cy="642835"/>
            <a:chOff x="444751" y="-1676238"/>
            <a:chExt cx="10205433" cy="642835"/>
          </a:xfrm>
        </p:grpSpPr>
        <p:sp>
          <p:nvSpPr>
            <p:cNvPr id="4" name="Прямокутник 3"/>
            <p:cNvSpPr/>
            <p:nvPr/>
          </p:nvSpPr>
          <p:spPr>
            <a:xfrm>
              <a:off x="629423" y="-1637299"/>
              <a:ext cx="10020761" cy="60389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extBox 4"/>
            <p:cNvSpPr txBox="1"/>
            <p:nvPr/>
          </p:nvSpPr>
          <p:spPr>
            <a:xfrm>
              <a:off x="444751" y="-1676238"/>
              <a:ext cx="10020761" cy="603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9343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800" i="1" kern="1200" noProof="0" dirty="0" smtClean="0"/>
                <a:t>рекламу або пропаганду використання тютюну, алкоголю та наркотиків, азартних ігор;</a:t>
              </a:r>
              <a:endParaRPr lang="uk-UA" sz="1800" i="1" kern="1200" noProof="0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42" y="4431073"/>
            <a:ext cx="2844332" cy="19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42" y="1998895"/>
            <a:ext cx="278753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62" y="4431073"/>
            <a:ext cx="3197444" cy="19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00" y="2001394"/>
            <a:ext cx="3244506" cy="222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73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620688"/>
            <a:ext cx="7242465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189" algn="just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Такі матеріали, як привило, містять:</a:t>
            </a:r>
          </a:p>
        </p:txBody>
      </p:sp>
      <p:grpSp>
        <p:nvGrpSpPr>
          <p:cNvPr id="3" name="Групувати 2"/>
          <p:cNvGrpSpPr/>
          <p:nvPr/>
        </p:nvGrpSpPr>
        <p:grpSpPr>
          <a:xfrm>
            <a:off x="395535" y="1536456"/>
            <a:ext cx="8601807" cy="785096"/>
            <a:chOff x="546028" y="-322352"/>
            <a:chExt cx="9919484" cy="785096"/>
          </a:xfrm>
        </p:grpSpPr>
        <p:sp>
          <p:nvSpPr>
            <p:cNvPr id="4" name="Прямокутник 3"/>
            <p:cNvSpPr/>
            <p:nvPr/>
          </p:nvSpPr>
          <p:spPr>
            <a:xfrm>
              <a:off x="546028" y="-322352"/>
              <a:ext cx="9919484" cy="78509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extBox 4"/>
            <p:cNvSpPr txBox="1"/>
            <p:nvPr/>
          </p:nvSpPr>
          <p:spPr>
            <a:xfrm>
              <a:off x="546028" y="-322352"/>
              <a:ext cx="9919484" cy="785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3170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800" i="1" kern="1200" noProof="0" dirty="0"/>
                <a:t>пропаганду релігійних вірувань, заборонених законодавством, або спільнот, що не мають офіційних дозволів на свою діяльність;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54" y="3356992"/>
            <a:ext cx="3497014" cy="232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626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31278"/>
            <a:ext cx="6840760" cy="275567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100" b="1" i="1" dirty="0" smtClean="0">
                <a:solidFill>
                  <a:schemeClr val="accent6">
                    <a:lumMod val="75000"/>
                  </a:schemeClr>
                </a:solidFill>
              </a:rPr>
              <a:t>              Що таке інтернет </a:t>
            </a:r>
            <a:r>
              <a:rPr lang="uk-UA" sz="3100" b="1" i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uk-UA" sz="2200" b="1" dirty="0" smtClean="0">
                <a:solidFill>
                  <a:srgbClr val="7030A0"/>
                </a:solidFill>
              </a:rPr>
              <a:t>Інтернет - це всесвітня комп'ютерна мережа, що об'єднує різні мережі та окремі</a:t>
            </a:r>
            <a:br>
              <a:rPr lang="uk-UA" sz="2200" b="1" dirty="0" smtClean="0">
                <a:solidFill>
                  <a:srgbClr val="7030A0"/>
                </a:solidFill>
              </a:rPr>
            </a:br>
            <a:r>
              <a:rPr lang="uk-UA" sz="2200" b="1" dirty="0" smtClean="0">
                <a:solidFill>
                  <a:srgbClr val="7030A0"/>
                </a:solidFill>
              </a:rPr>
              <a:t>комп'ютери.</a:t>
            </a:r>
            <a:r>
              <a:rPr lang="ru-RU" sz="2200" b="1" dirty="0" smtClean="0">
                <a:solidFill>
                  <a:srgbClr val="7030A0"/>
                </a:solidFill>
              </a:rPr>
              <a:t/>
            </a:r>
            <a:br>
              <a:rPr lang="ru-RU" sz="2200" b="1" dirty="0" smtClean="0">
                <a:solidFill>
                  <a:srgbClr val="7030A0"/>
                </a:solidFill>
              </a:rPr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cxnSp>
        <p:nvCxnSpPr>
          <p:cNvPr id="1026" name="AutoShape 2"/>
          <p:cNvCxnSpPr>
            <a:cxnSpLocks noChangeShapeType="1"/>
          </p:cNvCxnSpPr>
          <p:nvPr/>
        </p:nvCxnSpPr>
        <p:spPr bwMode="auto">
          <a:xfrm rot="10800000" flipV="1">
            <a:off x="3401937" y="3408708"/>
            <a:ext cx="792162" cy="504825"/>
          </a:xfrm>
          <a:prstGeom prst="straightConnector1">
            <a:avLst/>
          </a:prstGeom>
          <a:noFill/>
          <a:ln w="9525">
            <a:solidFill>
              <a:srgbClr val="943634"/>
            </a:solidFill>
            <a:round/>
            <a:headEnd/>
            <a:tailEnd type="triangle" w="med" len="med"/>
          </a:ln>
        </p:spPr>
      </p:cxnSp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>
            <a:off x="6248389" y="3386942"/>
            <a:ext cx="792163" cy="504825"/>
          </a:xfrm>
          <a:prstGeom prst="straightConnector1">
            <a:avLst/>
          </a:prstGeom>
          <a:noFill/>
          <a:ln w="9525">
            <a:solidFill>
              <a:srgbClr val="943634"/>
            </a:solidFill>
            <a:round/>
            <a:headEnd/>
            <a:tailEnd type="triangle" w="med" len="med"/>
          </a:ln>
        </p:spPr>
      </p:cxn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 rot="10800000" flipV="1">
            <a:off x="2267743" y="3858310"/>
            <a:ext cx="28083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uk-UA" i="1" dirty="0">
                <a:solidFill>
                  <a:srgbClr val="FFFF00"/>
                </a:solidFill>
              </a:rPr>
              <a:t>зв'язок комп'ютерів між собою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5436096" y="3856127"/>
            <a:ext cx="370790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628452" anchor="ctr">
            <a:spAutoFit/>
          </a:bodyPr>
          <a:lstStyle/>
          <a:p>
            <a:r>
              <a:rPr lang="uk-UA" i="1" dirty="0">
                <a:solidFill>
                  <a:srgbClr val="FFFF00"/>
                </a:solidFill>
              </a:rPr>
              <a:t>забезпечення користувача необхідною інформацією і послугами</a:t>
            </a:r>
          </a:p>
          <a:p>
            <a:pPr eaLnBrk="0" hangingPunct="0"/>
            <a:r>
              <a:rPr lang="uk-UA" sz="1100" b="1" dirty="0">
                <a:solidFill>
                  <a:srgbClr val="1F497D"/>
                </a:solidFill>
                <a:latin typeface="Helvetica"/>
                <a:ea typeface="Calibri" pitchFamily="34" charset="0"/>
                <a:cs typeface="Times New Roman" pitchFamily="18" charset="0"/>
              </a:rPr>
              <a:t/>
            </a:r>
            <a:br>
              <a:rPr lang="uk-UA" sz="1100" b="1" dirty="0">
                <a:solidFill>
                  <a:srgbClr val="1F497D"/>
                </a:solidFill>
                <a:latin typeface="Helvetica"/>
                <a:ea typeface="Calibri" pitchFamily="34" charset="0"/>
                <a:cs typeface="Times New Roman" pitchFamily="18" charset="0"/>
              </a:rPr>
            </a:br>
            <a:endParaRPr lang="uk-UA" sz="1100" b="1" dirty="0">
              <a:solidFill>
                <a:srgbClr val="1F497D"/>
              </a:solidFill>
              <a:latin typeface="Helvetica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" name="Рисунок 15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4471" y="70152"/>
            <a:ext cx="2466667" cy="1847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untitlff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931133"/>
            <a:ext cx="2304257" cy="1811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346" name="Rectangle 22"/>
          <p:cNvSpPr>
            <a:spLocks/>
          </p:cNvSpPr>
          <p:nvPr/>
        </p:nvSpPr>
        <p:spPr bwMode="auto">
          <a:xfrm>
            <a:off x="2135197" y="2659776"/>
            <a:ext cx="58817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300" b="1" i="1" dirty="0" smtClean="0">
                <a:latin typeface="Calibri" pitchFamily="34" charset="0"/>
              </a:rPr>
              <a:t>Основні </a:t>
            </a:r>
            <a:r>
              <a:rPr lang="uk-UA" sz="2300" b="1" i="1" dirty="0">
                <a:latin typeface="Calibri" pitchFamily="34" charset="0"/>
              </a:rPr>
              <a:t>функції</a:t>
            </a:r>
            <a:endParaRPr lang="ru-RU" sz="2300" b="1" i="1" dirty="0">
              <a:latin typeface="Calibri" pitchFamily="34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90041" y="6488668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332656"/>
            <a:ext cx="7170457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189" algn="just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Такі матеріали, як привило, містять:</a:t>
            </a:r>
          </a:p>
        </p:txBody>
      </p:sp>
      <p:grpSp>
        <p:nvGrpSpPr>
          <p:cNvPr id="3" name="Групувати 2"/>
          <p:cNvGrpSpPr/>
          <p:nvPr/>
        </p:nvGrpSpPr>
        <p:grpSpPr>
          <a:xfrm>
            <a:off x="992432" y="1439002"/>
            <a:ext cx="7416824" cy="1121431"/>
            <a:chOff x="721601" y="560794"/>
            <a:chExt cx="9776204" cy="1121431"/>
          </a:xfrm>
        </p:grpSpPr>
        <p:sp>
          <p:nvSpPr>
            <p:cNvPr id="4" name="Прямокутник 3"/>
            <p:cNvSpPr/>
            <p:nvPr/>
          </p:nvSpPr>
          <p:spPr>
            <a:xfrm>
              <a:off x="721601" y="560794"/>
              <a:ext cx="9776204" cy="1121431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extBox 4"/>
            <p:cNvSpPr txBox="1"/>
            <p:nvPr/>
          </p:nvSpPr>
          <p:spPr>
            <a:xfrm>
              <a:off x="721601" y="560794"/>
              <a:ext cx="9776204" cy="11214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90137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800" i="1" kern="1200" noProof="0" dirty="0"/>
                <a:t>Пропаганду шкідливих лікарських засобів і  методів боротьби з хворобами, відмови від лікування;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6992"/>
            <a:ext cx="346268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6" y="3356993"/>
            <a:ext cx="366753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384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620688"/>
            <a:ext cx="7458489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189" algn="just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Такі матеріали, як привило, містять:</a:t>
            </a:r>
          </a:p>
        </p:txBody>
      </p:sp>
      <p:grpSp>
        <p:nvGrpSpPr>
          <p:cNvPr id="3" name="Групувати 2"/>
          <p:cNvGrpSpPr/>
          <p:nvPr/>
        </p:nvGrpSpPr>
        <p:grpSpPr>
          <a:xfrm>
            <a:off x="1114702" y="1515556"/>
            <a:ext cx="6969487" cy="1526504"/>
            <a:chOff x="1188050" y="1012300"/>
            <a:chExt cx="9330462" cy="1900881"/>
          </a:xfrm>
        </p:grpSpPr>
        <p:sp>
          <p:nvSpPr>
            <p:cNvPr id="4" name="Прямокутник 3"/>
            <p:cNvSpPr/>
            <p:nvPr/>
          </p:nvSpPr>
          <p:spPr>
            <a:xfrm>
              <a:off x="1188050" y="1012300"/>
              <a:ext cx="9330462" cy="1900881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extBox 4"/>
            <p:cNvSpPr txBox="1"/>
            <p:nvPr/>
          </p:nvSpPr>
          <p:spPr>
            <a:xfrm>
              <a:off x="1188050" y="1012300"/>
              <a:ext cx="9330462" cy="19008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57926" tIns="45720" rIns="45720" bIns="4572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800" b="1" i="1" kern="1200" noProof="0" dirty="0">
                  <a:solidFill>
                    <a:srgbClr val="7030A0"/>
                  </a:solidFill>
                </a:rPr>
                <a:t>нецензурну лексику; матеріали для дорослих;</a:t>
              </a: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9872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18" y="3614142"/>
            <a:ext cx="3260014" cy="21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4142"/>
            <a:ext cx="3112334" cy="210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16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84089"/>
            <a:ext cx="8064896" cy="95410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uk-UA" sz="2800" b="1" i="1" kern="0" dirty="0" smtClean="0">
                <a:solidFill>
                  <a:srgbClr val="FFFF00"/>
                </a:solidFill>
              </a:rPr>
              <a:t>Споживчі ризики </a:t>
            </a:r>
            <a:r>
              <a:rPr lang="uk-UA" sz="2800" b="1" i="1" kern="0" dirty="0">
                <a:solidFill>
                  <a:srgbClr val="FFFFFF"/>
                </a:solidFill>
              </a:rPr>
              <a:t>— ризики, пов'язані з порушенням прав споживачів: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951" y="1483702"/>
            <a:ext cx="5696113" cy="120032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400" b="1" i="1" kern="0" dirty="0">
                <a:solidFill>
                  <a:srgbClr val="7030A0"/>
                </a:solidFill>
              </a:rPr>
              <a:t>реклама та продаж через мережу інтернет-магазинів низькоякісної продукції</a:t>
            </a:r>
            <a:r>
              <a:rPr lang="uk-UA" sz="2400" b="1" i="1" kern="0" dirty="0">
                <a:solidFill>
                  <a:srgbClr val="FFFFFF"/>
                </a:solidFill>
              </a:rPr>
              <a:t>;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48" y="2928337"/>
            <a:ext cx="577751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89" y="494116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40" y="494116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194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7802" y="515594"/>
            <a:ext cx="3456385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uk-UA" sz="2800" b="1" i="1" kern="0" dirty="0" smtClean="0">
                <a:solidFill>
                  <a:srgbClr val="FFFF00"/>
                </a:solidFill>
              </a:rPr>
              <a:t>Споживчі ризики 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: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555" y="1438299"/>
            <a:ext cx="7920880" cy="8309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§"/>
              <a:defRPr/>
            </a:pPr>
            <a:r>
              <a:rPr lang="uk-UA" sz="2400" b="1" i="1" kern="0" dirty="0">
                <a:solidFill>
                  <a:srgbClr val="7030A0"/>
                </a:solidFill>
              </a:rPr>
              <a:t>купівля підроблених товарів відомих виробників; </a:t>
            </a:r>
            <a:endParaRPr lang="ru-RU" sz="2400" b="1" i="1" kern="0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42792"/>
            <a:ext cx="394308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42792"/>
            <a:ext cx="2619375" cy="208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93096"/>
            <a:ext cx="3070299" cy="227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98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7786" y="218531"/>
            <a:ext cx="3464942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uk-UA" sz="2800" b="1" i="1" kern="0" dirty="0" smtClean="0">
                <a:solidFill>
                  <a:srgbClr val="FFFF00"/>
                </a:solidFill>
              </a:rPr>
              <a:t>Споживчі ризики: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947795"/>
            <a:ext cx="7848872" cy="120032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§"/>
              <a:defRPr/>
            </a:pPr>
            <a:r>
              <a:rPr lang="uk-UA" sz="2400" b="1" i="1" kern="0" dirty="0">
                <a:solidFill>
                  <a:srgbClr val="7030A0"/>
                </a:solidFill>
              </a:rPr>
              <a:t>втрата коштів через невиконання обіцянок надіслати товар, невідповідність товару за якістю або за виробником (шахрайство);</a:t>
            </a:r>
            <a:endParaRPr lang="ru-RU" sz="2400" b="1" i="1" kern="0" dirty="0">
              <a:solidFill>
                <a:srgbClr val="7030A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4" y="2547847"/>
            <a:ext cx="2847975" cy="162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47847"/>
            <a:ext cx="2736304" cy="162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4" y="4382219"/>
            <a:ext cx="28479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82219"/>
            <a:ext cx="2736304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65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7137" y="524814"/>
            <a:ext cx="3456383" cy="52322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uk-UA" sz="2800" b="1" i="1" kern="0" dirty="0" smtClean="0">
                <a:solidFill>
                  <a:srgbClr val="FFFF00"/>
                </a:solidFill>
              </a:rPr>
              <a:t>Споживчі ризики 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: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484784"/>
            <a:ext cx="8046189" cy="120032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§"/>
              <a:defRPr/>
            </a:pPr>
            <a:r>
              <a:rPr lang="uk-UA" sz="2400" b="1" i="1" kern="0" dirty="0">
                <a:solidFill>
                  <a:srgbClr val="7030A0"/>
                </a:solidFill>
              </a:rPr>
              <a:t>викрадання  персональних даних для зняття коштів без відома користувача з його </a:t>
            </a:r>
            <a:r>
              <a:rPr lang="uk-UA" sz="2400" b="1" i="1" kern="0" dirty="0" smtClean="0">
                <a:solidFill>
                  <a:srgbClr val="7030A0"/>
                </a:solidFill>
              </a:rPr>
              <a:t>рахунків.</a:t>
            </a:r>
            <a:endParaRPr lang="uk-UA" sz="2400" b="1" i="1" kern="0" dirty="0">
              <a:solidFill>
                <a:srgbClr val="7030A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079" y="3212976"/>
            <a:ext cx="5040498" cy="283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77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7664" y="476672"/>
            <a:ext cx="6530407" cy="138499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uk-UA" sz="2800" b="1" i="1" kern="0" dirty="0" smtClean="0">
                <a:solidFill>
                  <a:srgbClr val="FFFF00"/>
                </a:solidFill>
              </a:rPr>
              <a:t>Технічні ризики </a:t>
            </a:r>
            <a:r>
              <a:rPr lang="uk-UA" sz="2800" b="1" i="1" kern="0" dirty="0">
                <a:solidFill>
                  <a:srgbClr val="FFFFFF"/>
                </a:solidFill>
              </a:rPr>
              <a:t>— ризики, що пов'язані з роботою шкідливих 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програм.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159" y="2275445"/>
            <a:ext cx="2943225" cy="187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20190"/>
            <a:ext cx="443655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87580"/>
            <a:ext cx="2592288" cy="202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613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554867" cy="1524000"/>
          </a:xfrm>
        </p:spPr>
        <p:txBody>
          <a:bodyPr/>
          <a:lstStyle/>
          <a:p>
            <a:pPr algn="ctr"/>
            <a:r>
              <a:rPr lang="ru-RU" sz="2000" b="1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  <a:t>Віруси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916832"/>
            <a:ext cx="4017612" cy="440779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42638" y="3573016"/>
            <a:ext cx="2522419" cy="181203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endParaRPr lang="uk-UA" dirty="0"/>
          </a:p>
        </p:txBody>
      </p:sp>
      <p:sp>
        <p:nvSpPr>
          <p:cNvPr id="7" name="Прямокутник 6"/>
          <p:cNvSpPr/>
          <p:nvPr/>
        </p:nvSpPr>
        <p:spPr>
          <a:xfrm>
            <a:off x="611560" y="3117666"/>
            <a:ext cx="468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Віруси </a:t>
            </a:r>
            <a:r>
              <a:rPr lang="ru-RU" sz="2000" b="1" dirty="0" err="1">
                <a:solidFill>
                  <a:srgbClr val="FFFF00"/>
                </a:solidFill>
              </a:rPr>
              <a:t>пошкоджують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файли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або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програмне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забезпечення</a:t>
            </a:r>
            <a:endParaRPr lang="uk-UA" sz="2000" b="1" dirty="0">
              <a:solidFill>
                <a:srgbClr val="FFFF00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748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48680"/>
            <a:ext cx="6554867" cy="1524000"/>
          </a:xfrm>
        </p:spPr>
        <p:txBody>
          <a:bodyPr/>
          <a:lstStyle/>
          <a:p>
            <a:pPr marL="285750" lvl="0" indent="-285750" algn="ctr">
              <a:spcBef>
                <a:spcPct val="20000"/>
              </a:spcBef>
              <a:spcAft>
                <a:spcPts val="600"/>
              </a:spcAft>
            </a:pPr>
            <a:r>
              <a:rPr lang="uk-UA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І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грова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залежність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 ;</a:t>
            </a:r>
            <a:r>
              <a:rPr lang="ru-RU" sz="20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  <a:t/>
            </a:r>
            <a:br>
              <a:rPr lang="ru-RU" sz="20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endParaRPr lang="uk-UA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5"/>
            <a:ext cx="26193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0" y="3936571"/>
            <a:ext cx="2619375" cy="194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84785"/>
            <a:ext cx="21431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698" y="3936572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345" y="3936571"/>
            <a:ext cx="3111410" cy="194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-99392"/>
            <a:ext cx="7776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НАСЛІДКИ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8485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764704"/>
            <a:ext cx="6554867" cy="1524000"/>
          </a:xfrm>
        </p:spPr>
        <p:txBody>
          <a:bodyPr>
            <a:normAutofit fontScale="90000"/>
          </a:bodyPr>
          <a:lstStyle/>
          <a:p>
            <a:pPr marL="285750" lvl="0" indent="-285750" algn="ctr">
              <a:spcBef>
                <a:spcPct val="20000"/>
              </a:spcBef>
              <a:spcAft>
                <a:spcPts val="600"/>
              </a:spcAft>
            </a:pP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Доступ та 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безпосереднє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залучення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 до 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небажаного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 контенту;</a:t>
            </a:r>
            <a:r>
              <a:rPr lang="ru-RU" sz="20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  <a:t/>
            </a:r>
            <a:br>
              <a:rPr lang="ru-RU" sz="20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endParaRPr lang="uk-UA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28384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3816424" cy="191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10922"/>
            <a:ext cx="2838450" cy="230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10922"/>
            <a:ext cx="3899685" cy="230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7065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2737141" y="548680"/>
            <a:ext cx="3600400" cy="10772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42892">
              <a:defRPr/>
            </a:pPr>
            <a:r>
              <a:rPr lang="uk-UA" sz="3200" b="1" i="1" kern="0" dirty="0" smtClean="0">
                <a:solidFill>
                  <a:srgbClr val="FFFFFF"/>
                </a:solidFill>
              </a:rPr>
              <a:t>   Завдяки </a:t>
            </a:r>
            <a:r>
              <a:rPr lang="uk-UA" sz="3200" b="1" i="1" kern="0" dirty="0">
                <a:solidFill>
                  <a:srgbClr val="FFFFFF"/>
                </a:solidFill>
              </a:rPr>
              <a:t>Інтернету </a:t>
            </a:r>
            <a:r>
              <a:rPr lang="uk-UA" sz="3200" b="1" i="1" kern="0" dirty="0" smtClean="0">
                <a:solidFill>
                  <a:srgbClr val="FFFFFF"/>
                </a:solidFill>
              </a:rPr>
              <a:t>ми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72141" y="2024975"/>
            <a:ext cx="2565000" cy="148286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i="1" kern="0" dirty="0">
                <a:solidFill>
                  <a:srgbClr val="FFFFFF"/>
                </a:solidFill>
              </a:rPr>
              <a:t>Миттєво отримуємо новини з усього світу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3361322" y="2024975"/>
            <a:ext cx="2565000" cy="148286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i="1" kern="0" dirty="0">
                <a:solidFill>
                  <a:srgbClr val="FFFFFF"/>
                </a:solidFill>
              </a:rPr>
              <a:t>Вільно спілкуємося з людьми, що перебувають у різних куточках світу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6507390" y="2042487"/>
            <a:ext cx="2565000" cy="148286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i="1" kern="0" dirty="0">
                <a:solidFill>
                  <a:srgbClr val="FFFFFF"/>
                </a:solidFill>
              </a:rPr>
              <a:t>Шукаємо матеріали для навчання та для розвитку наших творчих здібностей тощо</a:t>
            </a:r>
          </a:p>
        </p:txBody>
      </p:sp>
      <p:pic>
        <p:nvPicPr>
          <p:cNvPr id="4098" name="Picture 2" descr="e news, laptop, media, online media, online news ic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13" y="3643595"/>
            <a:ext cx="1770848" cy="196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увати 2"/>
          <p:cNvGrpSpPr/>
          <p:nvPr/>
        </p:nvGrpSpPr>
        <p:grpSpPr>
          <a:xfrm>
            <a:off x="2952486" y="3903876"/>
            <a:ext cx="3481861" cy="1447626"/>
            <a:chOff x="2777445" y="4498285"/>
            <a:chExt cx="4669932" cy="1930168"/>
          </a:xfrm>
        </p:grpSpPr>
        <p:pic>
          <p:nvPicPr>
            <p:cNvPr id="10" name="Picture 2" descr="Результат пошуку зображень за запитом &quot;Skype&quot;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445" y="4498285"/>
              <a:ext cx="1930168" cy="1930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call, phone, viber icon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9237" y="4591989"/>
              <a:ext cx="1738100" cy="173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whatsapp icon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618" y="4587330"/>
              <a:ext cx="1742759" cy="174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 descr="design, mobile, mockup, responsive, screen, site, website icon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3657729"/>
            <a:ext cx="1642398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948" y="332656"/>
            <a:ext cx="6554867" cy="1524000"/>
          </a:xfrm>
        </p:spPr>
        <p:txBody>
          <a:bodyPr>
            <a:normAutofit fontScale="90000"/>
          </a:bodyPr>
          <a:lstStyle/>
          <a:p>
            <a:pPr marL="285750" lvl="0" indent="-285750" algn="ctr">
              <a:spcBef>
                <a:spcPct val="20000"/>
              </a:spcBef>
              <a:spcAft>
                <a:spcPts val="600"/>
              </a:spcAft>
            </a:pP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Небезпека 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віртуального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спілкування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 (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приниження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);</a:t>
            </a:r>
            <a:r>
              <a:rPr lang="ru-RU" sz="20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  <a:t/>
            </a:r>
            <a:br>
              <a:rPr lang="ru-RU" sz="20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endParaRPr lang="uk-UA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79951"/>
            <a:ext cx="4347740" cy="255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8454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135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340768"/>
            <a:ext cx="4382327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0311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748" y="332656"/>
            <a:ext cx="6554867" cy="576064"/>
          </a:xfrm>
        </p:spPr>
        <p:txBody>
          <a:bodyPr>
            <a:noAutofit/>
          </a:bodyPr>
          <a:lstStyle/>
          <a:p>
            <a:pPr marL="285750" lvl="0" indent="-285750" algn="ctr">
              <a:spcBef>
                <a:spcPct val="20000"/>
              </a:spcBef>
              <a:spcAft>
                <a:spcPts val="600"/>
              </a:spcAft>
            </a:pPr>
            <a:r>
              <a:rPr lang="ru-RU" b="1" cap="none" dirty="0" smtClean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/>
            </a:r>
            <a:br>
              <a:rPr lang="ru-RU" b="1" cap="none" dirty="0" smtClean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</a:br>
            <a:r>
              <a:rPr lang="ru-RU" b="1" cap="none" dirty="0" err="1" smtClean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Сюрпризи</a:t>
            </a:r>
            <a:r>
              <a:rPr lang="ru-RU" b="1" cap="none" dirty="0" smtClean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при 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безпосередній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зустрічі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 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віч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-на-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віч</a:t>
            </a: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 ;</a:t>
            </a:r>
            <a:r>
              <a:rPr lang="ru-RU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/>
            </a:r>
            <a:br>
              <a:rPr lang="ru-RU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</a:b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1"/>
          <a:stretch/>
        </p:blipFill>
        <p:spPr bwMode="auto">
          <a:xfrm>
            <a:off x="5724128" y="2562513"/>
            <a:ext cx="2654334" cy="29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ьная выноска 8"/>
          <p:cNvSpPr/>
          <p:nvPr/>
        </p:nvSpPr>
        <p:spPr>
          <a:xfrm>
            <a:off x="6588224" y="1306755"/>
            <a:ext cx="2088232" cy="1728192"/>
          </a:xfrm>
          <a:prstGeom prst="wedgeEllipseCallou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Я буду в синьому БМВ!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4947"/>
            <a:ext cx="3757088" cy="273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ьная выноска 2"/>
          <p:cNvSpPr/>
          <p:nvPr/>
        </p:nvSpPr>
        <p:spPr>
          <a:xfrm rot="18959373">
            <a:off x="107504" y="1772816"/>
            <a:ext cx="2088232" cy="1728192"/>
          </a:xfrm>
          <a:prstGeom prst="wedgeEllipseCallou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Як тебе впізнати?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2267744" y="1490671"/>
            <a:ext cx="3600400" cy="2453675"/>
          </a:xfrm>
          <a:prstGeom prst="cloudCallou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95" y="1850913"/>
            <a:ext cx="2098697" cy="157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252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554867" cy="1524000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Неправдива </a:t>
            </a:r>
            <a:r>
              <a:rPr lang="ru-RU" b="1" cap="none" dirty="0" err="1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інформація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081636" cy="288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934" y="2646867"/>
            <a:ext cx="4678066" cy="350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466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554867" cy="1524000"/>
          </a:xfrm>
        </p:spPr>
        <p:txBody>
          <a:bodyPr/>
          <a:lstStyle/>
          <a:p>
            <a:pPr marL="285750" lvl="0" indent="-285750" algn="ctr">
              <a:spcBef>
                <a:spcPct val="20000"/>
              </a:spcBef>
              <a:spcAft>
                <a:spcPts val="600"/>
              </a:spcAft>
            </a:pPr>
            <a:r>
              <a:rPr lang="ru-RU" b="1" cap="none" dirty="0">
                <a:ln>
                  <a:noFill/>
                </a:ln>
                <a:solidFill>
                  <a:srgbClr val="FFFF00"/>
                </a:solidFill>
                <a:ea typeface="+mn-ea"/>
                <a:cs typeface="+mn-cs"/>
              </a:rPr>
              <a:t>Неконтрольовані покупки.</a:t>
            </a:r>
            <a:r>
              <a:rPr lang="ru-RU" sz="20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  <a:t/>
            </a:r>
            <a:br>
              <a:rPr lang="ru-RU" sz="2000" cap="none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a typeface="+mn-ea"/>
                <a:cs typeface="+mn-cs"/>
              </a:rPr>
            </a:br>
            <a:endParaRPr lang="uk-UA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6090"/>
            <a:ext cx="3024336" cy="303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96089"/>
            <a:ext cx="4555951" cy="303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228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85" name="Group 2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701816"/>
              </p:ext>
            </p:extLst>
          </p:nvPr>
        </p:nvGraphicFramePr>
        <p:xfrm>
          <a:off x="468313" y="1125538"/>
          <a:ext cx="8135937" cy="5257801"/>
        </p:xfrm>
        <a:graphic>
          <a:graphicData uri="http://schemas.openxmlformats.org/drawingml/2006/table">
            <a:tbl>
              <a:tblPr/>
              <a:tblGrid>
                <a:gridCol w="4067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87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Психологічна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Фізіологічна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Очікування сеансу Інтернету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Фізична втомленість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3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Збільшення часу перебування в Інтернеті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Сухість очей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Втомленість,  в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`</a:t>
                      </a: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ялість,  депресія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Головні болі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Helvetica"/>
                        </a:rPr>
                        <a:t>Ризик втрати соціальних зв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Times New Roman" pitchFamily="18" charset="0"/>
                          <a:cs typeface="Helvetica"/>
                        </a:rPr>
                        <a:t>‛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Helvetica"/>
                        </a:rPr>
                        <a:t>язків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Helvetica"/>
                        </a:rPr>
                        <a:t>та життєвих інтересів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Болі в спині, порушення режиму харчуваня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57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Helvetica"/>
                        </a:rPr>
                        <a:t>Брехливість у відношеннях з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Helvetica"/>
                        </a:rPr>
                        <a:t>батьками, педагогами, з метою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 pitchFamily="18" charset="0"/>
                          <a:cs typeface="Helvetica"/>
                        </a:rPr>
                        <a:t>приховати захоплення Інтернетом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Недотримання режиму дня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73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Ейфорія під час перебування в Інтернеті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D0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Calibri" pitchFamily="34" charset="0"/>
                          <a:cs typeface="Times New Roman" pitchFamily="18" charset="0"/>
                        </a:rPr>
                        <a:t>Порушення сну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109" marR="28109" marT="0" marB="0" horzOverflow="overflow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D0B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1258888" y="333375"/>
            <a:ext cx="6337300" cy="115093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Інтернет залежність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102" y="1737641"/>
            <a:ext cx="1994898" cy="139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753" y="4509121"/>
            <a:ext cx="2418247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916832"/>
            <a:ext cx="7488832" cy="440120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189"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Не розміщуйте в Інтернеті</a:t>
            </a:r>
            <a:r>
              <a:rPr lang="uk-UA" sz="2800" b="1" i="1" kern="0" dirty="0">
                <a:solidFill>
                  <a:srgbClr val="FFFFFF"/>
                </a:solidFill>
              </a:rPr>
              <a:t>: домашню адресу, номер телефона (як домашнього, так і мобільного</a:t>
            </a:r>
            <a:r>
              <a:rPr lang="uk-UA" sz="2800" b="1" i="1" kern="0" dirty="0" smtClean="0">
                <a:solidFill>
                  <a:srgbClr val="FFFFFF"/>
                </a:solidFill>
              </a:rPr>
              <a:t>); </a:t>
            </a:r>
            <a:r>
              <a:rPr lang="uk-UA" sz="2800" b="1" i="1" kern="0" dirty="0">
                <a:solidFill>
                  <a:srgbClr val="FFFFFF"/>
                </a:solidFill>
              </a:rPr>
              <a:t>розпорядок дня (свій і рідних), повідомлення про можливі тривалі подорожі або виїзди на дачу; фото, що можуть скомпрометувати вас або ваших знайомих, фото, що містять зображення цінних речей, подарунків тощо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9" y="116632"/>
            <a:ext cx="8712968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189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Для уникнення ризиків, пов'язаних з роботою в   Інтернеті, варто дотримуватися таких порад: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183506" y="1583526"/>
            <a:ext cx="7888885" cy="73866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42892">
              <a:defRPr/>
            </a:pPr>
            <a:r>
              <a:rPr lang="uk-UA" sz="2100" b="1" i="1" kern="0" dirty="0">
                <a:solidFill>
                  <a:srgbClr val="FFFF00"/>
                </a:solidFill>
              </a:rPr>
              <a:t>Не надсилайте </a:t>
            </a:r>
            <a:r>
              <a:rPr lang="uk-UA" sz="2100" b="1" i="1" kern="0" dirty="0">
                <a:solidFill>
                  <a:srgbClr val="FFFFFF"/>
                </a:solidFill>
              </a:rPr>
              <a:t>CMC-повідомлення для отримання будь-яких послуг в Інтернеті.</a:t>
            </a:r>
          </a:p>
        </p:txBody>
      </p:sp>
      <p:pic>
        <p:nvPicPr>
          <p:cNvPr id="13314" name="Picture 2" descr="Результат пошуку зображень за запитом &quot;Internet Security&quot;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3450" y="2503888"/>
            <a:ext cx="3598431" cy="265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Результат пошуку зображень за запитом &quot;Не надсилайте повідомлення&quot;"/>
          <p:cNvSpPr>
            <a:spLocks noChangeAspect="1" noChangeArrowheads="1"/>
          </p:cNvSpPr>
          <p:nvPr/>
        </p:nvSpPr>
        <p:spPr bwMode="auto">
          <a:xfrm>
            <a:off x="4486275" y="3314700"/>
            <a:ext cx="1714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" name="AutoShape 6" descr="https://avatars.mds.yandex.net/get-bunker/50064/2f9418f639a781c9f461becb718d38d7b10fa0f3/orig"/>
          <p:cNvSpPr>
            <a:spLocks noChangeAspect="1" noChangeArrowheads="1"/>
          </p:cNvSpPr>
          <p:nvPr/>
        </p:nvSpPr>
        <p:spPr bwMode="auto">
          <a:xfrm>
            <a:off x="4572000" y="3429000"/>
            <a:ext cx="1714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392" y="2503888"/>
            <a:ext cx="2669884" cy="2654989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331640" y="548680"/>
            <a:ext cx="6054577" cy="73866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42892">
              <a:defRPr/>
            </a:pPr>
            <a:r>
              <a:rPr lang="uk-UA" sz="2100" b="1" i="1" kern="0" dirty="0">
                <a:solidFill>
                  <a:srgbClr val="FFFF00"/>
                </a:solidFill>
              </a:rPr>
              <a:t>Не відкривайте </a:t>
            </a:r>
            <a:r>
              <a:rPr lang="uk-UA" sz="2100" b="1" i="1" kern="0" dirty="0">
                <a:solidFill>
                  <a:srgbClr val="FFFFFF"/>
                </a:solidFill>
              </a:rPr>
              <a:t>вкладень до листів від незнайомих осіб</a:t>
            </a:r>
          </a:p>
        </p:txBody>
      </p:sp>
      <p:grpSp>
        <p:nvGrpSpPr>
          <p:cNvPr id="6" name="Групувати 5"/>
          <p:cNvGrpSpPr/>
          <p:nvPr/>
        </p:nvGrpSpPr>
        <p:grpSpPr>
          <a:xfrm>
            <a:off x="7576850" y="1580374"/>
            <a:ext cx="1397472" cy="1350150"/>
            <a:chOff x="964881" y="1124744"/>
            <a:chExt cx="1800200" cy="18002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881" y="1124744"/>
              <a:ext cx="1800200" cy="1800200"/>
            </a:xfrm>
            <a:prstGeom prst="rect">
              <a:avLst/>
            </a:prstGeom>
          </p:spPr>
        </p:pic>
        <p:pic>
          <p:nvPicPr>
            <p:cNvPr id="8" name="Picture 16" descr="folder icon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961300">
              <a:off x="1432218" y="1268131"/>
              <a:ext cx="1057219" cy="1057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http://izhevsk.ru/forums/icons/forum_pictures/004301/4301233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479" y="1748125"/>
              <a:ext cx="442273" cy="442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5273067" y="3241900"/>
            <a:ext cx="3735718" cy="203132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42892">
              <a:defRPr/>
            </a:pPr>
            <a:r>
              <a:rPr lang="uk-UA" sz="2100" b="1" i="1" kern="0" dirty="0">
                <a:solidFill>
                  <a:srgbClr val="FFFF00"/>
                </a:solidFill>
              </a:rPr>
              <a:t>Використовуйте</a:t>
            </a:r>
            <a:r>
              <a:rPr lang="uk-UA" sz="2100" b="1" i="1" kern="0" dirty="0">
                <a:solidFill>
                  <a:srgbClr val="FFFFFF"/>
                </a:solidFill>
              </a:rPr>
              <a:t> засоби захисту браузера, комплексну антивірусну програму, регулярно оновлюйте антивірусні бази</a:t>
            </a:r>
          </a:p>
        </p:txBody>
      </p:sp>
      <p:pic>
        <p:nvPicPr>
          <p:cNvPr id="12290" name="Picture 2" descr="Результат пошуку зображень за запитом &quot;Internet Security&quot;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3506" y="2567127"/>
            <a:ext cx="3974647" cy="248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183506" y="1548256"/>
            <a:ext cx="7880623" cy="138499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42892">
              <a:defRPr/>
            </a:pPr>
            <a:r>
              <a:rPr lang="uk-UA" sz="2100" b="1" i="1" kern="0" dirty="0">
                <a:solidFill>
                  <a:srgbClr val="FFFF00"/>
                </a:solidFill>
              </a:rPr>
              <a:t>Не </a:t>
            </a:r>
            <a:r>
              <a:rPr lang="uk-UA" sz="2100" b="1" i="1" kern="0" dirty="0" err="1">
                <a:solidFill>
                  <a:srgbClr val="FFFF00"/>
                </a:solidFill>
              </a:rPr>
              <a:t>надавайте</a:t>
            </a:r>
            <a:r>
              <a:rPr lang="uk-UA" sz="2100" b="1" i="1" kern="0" dirty="0">
                <a:solidFill>
                  <a:srgbClr val="FFFF00"/>
                </a:solidFill>
              </a:rPr>
              <a:t> незнайомим людям </a:t>
            </a:r>
            <a:r>
              <a:rPr lang="uk-UA" sz="2100" b="1" i="1" kern="0" dirty="0">
                <a:solidFill>
                  <a:srgbClr val="FFFFFF"/>
                </a:solidFill>
              </a:rPr>
              <a:t>та не надсилайте через відкриті мережі персональні дані, дані про паролі доступу до поштових скриньок, акаунтів у соціальних мережах</a:t>
            </a:r>
          </a:p>
        </p:txBody>
      </p:sp>
      <p:pic>
        <p:nvPicPr>
          <p:cNvPr id="11266" name="Picture 2" descr="Результат пошуку зображень за запитом &quot;Internet Security&quot;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9826" y="3212976"/>
            <a:ext cx="3353991" cy="244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Пов’язане зображення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3405883"/>
            <a:ext cx="2280823" cy="221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183505" y="1532714"/>
            <a:ext cx="7872360" cy="203132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42892">
              <a:defRPr/>
            </a:pPr>
            <a:r>
              <a:rPr lang="uk-UA" sz="2100" b="1" i="1" kern="0" dirty="0">
                <a:solidFill>
                  <a:srgbClr val="FFFF00"/>
                </a:solidFill>
              </a:rPr>
              <a:t>Повідомляйте батьків </a:t>
            </a:r>
            <a:r>
              <a:rPr lang="uk-UA" sz="2100" b="1" i="1" kern="0" dirty="0">
                <a:solidFill>
                  <a:srgbClr val="FFFFFF"/>
                </a:solidFill>
              </a:rPr>
              <a:t>про намагання сторонніх людей отримати додаткову інформацію про вас, вашу сім'ю; про намагання незнайомих людей продовжити спілкування не в Інтернеті, а шляхом особистої зустрічі; про намагання залякати або переслідувати як з боку однолітків, так і з боку дорослих</a:t>
            </a:r>
          </a:p>
        </p:txBody>
      </p:sp>
      <p:grpSp>
        <p:nvGrpSpPr>
          <p:cNvPr id="6" name="Групувати 5"/>
          <p:cNvGrpSpPr/>
          <p:nvPr/>
        </p:nvGrpSpPr>
        <p:grpSpPr>
          <a:xfrm>
            <a:off x="2396924" y="3692962"/>
            <a:ext cx="2287999" cy="1560653"/>
            <a:chOff x="5940152" y="1484784"/>
            <a:chExt cx="2621936" cy="18002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0152" y="1484784"/>
              <a:ext cx="1800200" cy="1800200"/>
            </a:xfrm>
            <a:prstGeom prst="rect">
              <a:avLst/>
            </a:prstGeom>
          </p:spPr>
        </p:pic>
        <p:pic>
          <p:nvPicPr>
            <p:cNvPr id="8" name="Picture 2" descr="lock icon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862101">
              <a:off x="6449144" y="1790364"/>
              <a:ext cx="782216" cy="782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account, boss, caucasian, chief, director, directory, head, human, lord, main, male, man, manager, profile, user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0752" y="1853647"/>
              <a:ext cx="1431336" cy="1431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увати 9"/>
          <p:cNvGrpSpPr/>
          <p:nvPr/>
        </p:nvGrpSpPr>
        <p:grpSpPr>
          <a:xfrm>
            <a:off x="5883008" y="3621290"/>
            <a:ext cx="2289330" cy="1598640"/>
            <a:chOff x="1610528" y="2455396"/>
            <a:chExt cx="5625766" cy="370024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0498" y="2924944"/>
              <a:ext cx="2761149" cy="2761149"/>
            </a:xfrm>
            <a:prstGeom prst="rect">
              <a:avLst/>
            </a:prstGeom>
          </p:spPr>
        </p:pic>
        <p:pic>
          <p:nvPicPr>
            <p:cNvPr id="12" name="Picture 2" descr="anonymous, male, man, user ic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2455396"/>
              <a:ext cx="2160238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man, test, tester, user icon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528" y="4427448"/>
              <a:ext cx="1728192" cy="172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468313" y="2708275"/>
            <a:ext cx="8424862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Використання</a:t>
            </a:r>
            <a:r>
              <a:rPr lang="ru-RU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</a:t>
            </a:r>
            <a:r>
              <a:rPr lang="ru-RU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інтернету</a:t>
            </a:r>
            <a:endParaRPr lang="ru-RU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 rot="21321342">
            <a:off x="361950" y="566738"/>
            <a:ext cx="2351088" cy="1058862"/>
          </a:xfrm>
          <a:prstGeom prst="cloudCallout">
            <a:avLst>
              <a:gd name="adj1" fmla="val 27886"/>
              <a:gd name="adj2" fmla="val 114436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uk-UA" sz="2000" dirty="0">
                <a:latin typeface="Calibri" pitchFamily="34" charset="0"/>
              </a:rPr>
              <a:t>     </a:t>
            </a:r>
            <a:r>
              <a:rPr lang="uk-UA" sz="2400" b="1" dirty="0">
                <a:solidFill>
                  <a:srgbClr val="FF0000"/>
                </a:solidFill>
                <a:latin typeface="Calibri" pitchFamily="34" charset="0"/>
              </a:rPr>
              <a:t>Розваги</a:t>
            </a:r>
            <a:endParaRPr lang="ru-RU" sz="2400" b="1" dirty="0">
              <a:latin typeface="Arial" pitchFamily="34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3059113" y="188913"/>
            <a:ext cx="2736850" cy="1584325"/>
          </a:xfrm>
          <a:prstGeom prst="cloudCallout">
            <a:avLst>
              <a:gd name="adj1" fmla="val 6245"/>
              <a:gd name="adj2" fmla="val 82921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uk-UA" sz="2000" b="1">
                <a:solidFill>
                  <a:srgbClr val="FF0000"/>
                </a:solidFill>
                <a:latin typeface="Calibri" pitchFamily="34" charset="0"/>
              </a:rPr>
              <a:t>Завантаження звукових відеофайлів</a:t>
            </a:r>
            <a:endParaRPr lang="ru-RU" sz="2000" b="1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 rot="515189">
            <a:off x="6327775" y="576263"/>
            <a:ext cx="2393950" cy="1385887"/>
          </a:xfrm>
          <a:prstGeom prst="cloudCallout">
            <a:avLst>
              <a:gd name="adj1" fmla="val -43059"/>
              <a:gd name="adj2" fmla="val 102393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uk-UA" sz="2400" b="1" dirty="0">
                <a:solidFill>
                  <a:srgbClr val="FF0000"/>
                </a:solidFill>
                <a:latin typeface="Calibri" pitchFamily="34" charset="0"/>
              </a:rPr>
              <a:t>Навчання</a:t>
            </a:r>
            <a:endParaRPr lang="ru-RU" sz="2400" b="1" dirty="0">
              <a:latin typeface="Arial" pitchFamily="34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 rot="20925329">
            <a:off x="179388" y="4652963"/>
            <a:ext cx="2952750" cy="1439862"/>
          </a:xfrm>
          <a:prstGeom prst="cloudCallout">
            <a:avLst>
              <a:gd name="adj1" fmla="val 55279"/>
              <a:gd name="adj2" fmla="val -99430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uk-UA" sz="2400" b="1" dirty="0">
                <a:solidFill>
                  <a:srgbClr val="FF0000"/>
                </a:solidFill>
                <a:latin typeface="Calibri" pitchFamily="34" charset="0"/>
              </a:rPr>
              <a:t>Спілкування</a:t>
            </a:r>
            <a:endParaRPr lang="ru-RU" sz="2400" b="1" dirty="0">
              <a:latin typeface="Arial" pitchFamily="34" charset="0"/>
            </a:endParaRPr>
          </a:p>
        </p:txBody>
      </p:sp>
      <p:sp>
        <p:nvSpPr>
          <p:cNvPr id="4097" name="AutoShape 1"/>
          <p:cNvSpPr>
            <a:spLocks noChangeArrowheads="1"/>
          </p:cNvSpPr>
          <p:nvPr/>
        </p:nvSpPr>
        <p:spPr bwMode="auto">
          <a:xfrm rot="254500">
            <a:off x="3395663" y="4968875"/>
            <a:ext cx="2738437" cy="1241425"/>
          </a:xfrm>
          <a:prstGeom prst="cloudCallout">
            <a:avLst>
              <a:gd name="adj1" fmla="val -13886"/>
              <a:gd name="adj2" fmla="val -135756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uk-UA" sz="2400" b="1" dirty="0" err="1">
                <a:solidFill>
                  <a:srgbClr val="FF0000"/>
                </a:solidFill>
                <a:latin typeface="Calibri" pitchFamily="34" charset="0"/>
              </a:rPr>
              <a:t>Інтернет-послуги</a:t>
            </a:r>
            <a:endParaRPr lang="ru-RU" sz="2400" b="1" dirty="0">
              <a:latin typeface="Arial" pitchFamily="34" charset="0"/>
            </a:endParaRPr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 rot="21449583">
            <a:off x="6405563" y="4486275"/>
            <a:ext cx="2314575" cy="1597025"/>
          </a:xfrm>
          <a:prstGeom prst="cloudCallout">
            <a:avLst>
              <a:gd name="adj1" fmla="val -69479"/>
              <a:gd name="adj2" fmla="val -96449"/>
            </a:avLst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uk-UA" sz="2000" b="1" dirty="0">
                <a:solidFill>
                  <a:srgbClr val="FF0000"/>
                </a:solidFill>
                <a:latin typeface="Calibri" pitchFamily="34" charset="0"/>
              </a:rPr>
              <a:t>Пошук Інформації</a:t>
            </a:r>
            <a:endParaRPr lang="ru-RU" sz="2000" b="1" dirty="0">
              <a:latin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412875"/>
            <a:ext cx="3959225" cy="46799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uk-UA" sz="2300" b="1" dirty="0" smtClean="0"/>
              <a:t/>
            </a:r>
            <a:br>
              <a:rPr lang="uk-UA" sz="2300" b="1" dirty="0" smtClean="0"/>
            </a:br>
            <a:endParaRPr lang="ru-RU" sz="2300" dirty="0" smtClean="0"/>
          </a:p>
          <a:p>
            <a:pPr eaLnBrk="1" hangingPunct="1">
              <a:lnSpc>
                <a:spcPct val="80000"/>
              </a:lnSpc>
            </a:pPr>
            <a:r>
              <a:rPr lang="uk-UA" sz="2300" b="1" dirty="0" smtClean="0"/>
              <a:t>Діти </a:t>
            </a:r>
            <a:r>
              <a:rPr lang="uk-UA" sz="2300" b="1" dirty="0" smtClean="0">
                <a:solidFill>
                  <a:srgbClr val="FF0000"/>
                </a:solidFill>
              </a:rPr>
              <a:t>з 11-14</a:t>
            </a:r>
            <a:r>
              <a:rPr lang="uk-UA" sz="2300" b="1" dirty="0" smtClean="0"/>
              <a:t> років- від 30 до 40 хвилин;</a:t>
            </a:r>
            <a:br>
              <a:rPr lang="uk-UA" sz="2300" b="1" dirty="0" smtClean="0"/>
            </a:br>
            <a:endParaRPr lang="ru-RU" sz="2300" dirty="0" smtClean="0"/>
          </a:p>
          <a:p>
            <a:pPr eaLnBrk="1" hangingPunct="1">
              <a:lnSpc>
                <a:spcPct val="80000"/>
              </a:lnSpc>
            </a:pPr>
            <a:r>
              <a:rPr lang="uk-UA" sz="2300" b="1" dirty="0" smtClean="0"/>
              <a:t>Підліткам </a:t>
            </a:r>
            <a:r>
              <a:rPr lang="uk-UA" sz="2300" b="1" dirty="0" smtClean="0">
                <a:solidFill>
                  <a:srgbClr val="FF0000"/>
                </a:solidFill>
              </a:rPr>
              <a:t>до 16 </a:t>
            </a:r>
            <a:r>
              <a:rPr lang="uk-UA" sz="2300" b="1" dirty="0" smtClean="0"/>
              <a:t>років - не більше 2-х годин;</a:t>
            </a:r>
            <a:br>
              <a:rPr lang="uk-UA" sz="2300" b="1" dirty="0" smtClean="0"/>
            </a:br>
            <a:endParaRPr lang="ru-RU" sz="2300" dirty="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2300" dirty="0" smtClean="0"/>
          </a:p>
        </p:txBody>
      </p:sp>
      <p:pic>
        <p:nvPicPr>
          <p:cNvPr id="5" name="il_fi" descr="http://www.waps.com.ua/img/2009/2701_inetpolzov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219700" y="1268413"/>
            <a:ext cx="2514600" cy="1962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3" name="AutoShape 4" descr="data:image/jpg;base64,/9j/4AAQSkZJRgABAQAAAQABAAD/2wCEAAkGBhQSERUUEhQVFRQWFBoXFRQXFxQXFRcYFxcXFBcYGBYXHSYfFxolGRcXHy8gIycpLC4uFR49NTAqNSYrLikBCQoKDgwOGg8PGiwfHx8pLCksKSksKSwpKSwsKikpKSkpKSkpKSkpLCksKSkpKSkpKSksKSkpLCwpLCkpLCksKf/AABEIAJUAiAMBIgACEQEDEQH/xAAcAAAABwEBAAAAAAAAAAAAAAAAAgMEBQYHAQj/xAA/EAACAQIEBAMGBAELBQEAAAABAgMAEQQSITEFBkFRB2FxEyIyQoGRI1KhsRQzNENTYnJzgqLB0RUkg5LhJf/EABoBAAIDAQEAAAAAAAAAAAAAAAMFAQIEAAb/xAAmEQACAgICAQQBBQAAAAAAAAAAAQIRAyEEEjETIkFRBRQjMjNh/9oADAMBAAIRAxEAPwB1wDjnEsOpixGJJnQkPFMivYdCHFi6kahgSNanjz9ilF2iw7ADVs7p97i1qtXHuWocWo9oCrr8EqG0iHyPbyNxVIxXLM8E0YnUS4YSBnmQa5V1AkiG1za5FxWZOzbB4nGpLZFcd5vmx8MkckkeGiF0dYmLtISNLt1Qn5RqdqqnDcJKkT4dmli/EEjxXsgbKPZ3XcMLBiPMX1FafzNjsPhcPNjIsJHEwU+yndFDNK2iZI9zrrc2261nXD4WWMZyWkf35GOpZ31Yn9qvVEJqSpI0XgvMGJxqQyQQgTwlosQ8hCw6gXAsczX917AVYP4KGFxNi5leYD3WkICp39lHf3dt9W03rPOTuYf4PEgubQS2WU9FYaJJ5W2Pka1p8BGXzmNC9rZioLWG2pqstAZx6sq/Maw4+LKsE8mXWPERoFKN0ymQgsO4AsazOMkkqwKyIbOhFmU+h6Het3OJXNlzLm6LmGb6Deqj4hctCSM4qMWmhUlrf0sa6sh8wNQe4tQMkeyLY59XRnBoDa527naojiPM6DSEBz+c3yC/Ybk/pUMhlxMgUsTffoqjvbagLHfkaQwya7PwWVeILISsPvEfE/yL9fmPkKNiIwI36m2pO5pTDYVY1CILKPuT3PnXMX8BHew+5ArXGCgjLLbHBNCusutFpe5Bep00L1yhaoODXoUWhUnUbHx7FTRI0sbRZETMUdWuxHQMDpc2A0pu/MvsjGuJiZGksF9neXUgXBVRmFr726U0GJfiSKYSYcLmDiYgGSYKbjIh+FCRu+pttR+Y8VFw3Bz4hdZMtg7ks7u2iAselze21MaoWJW6Mu8R+av+oY+PDx39hA5zXBGaRfjNj2tl17nvRGbW/nVa5aQtM7scxCksTuWdtT6nWrBijZD5WP2N6vF3sYZIenUUGZAwIOoIsf2qycN56w8WHWPHYjEK8QyLHGT+Mg+FiVF83yn3hsKpsnF44VGY3Y65V1Opvr2qA4rxUz5fdChSba3bXufpUSkkWx8aWZ+NGi43xTwATLDgGbzcqjDzDglr37Gq5x/xSxeIwzYfREY2LAkytH0jZuvmdyB61UKJe59KB3YwXBww/wBZ1T2qZ4JxeOJcrKwJNy419BbcWqHKUnJLl32qIvejTmgulS0i5R8TSXSM3HYfGfQHYedO5l+Ad3GnkNT9qoC4kk3QEHodqmeGcySqwM4zqARcWDC/XzozdxaYonh37Not5oprsThlVl1VgCPQ0bLSp+S6E710GukUW1d2J62dNCgDQqexXqzWuRB/+bhP8BP2qg+PHGP5thQd80zjyHuRj75z9KieUvE1cM+Bjdj7FYGgxA1IUiQmOQDyB1t0PkKi/FvF+14pIQbqsUQU3uLZc1x5XJNM3pWA4+CX6hKSI7lYaSnzUfoTTvmGXLh2HViFH3uf0Bpnyq38qP7p/cU05hxmeUINo9PVj8X2GlcnUDbLE58iiLCgUi+KA86NKL6dOtDKF2oSryxhPstQ0vsbPLI2wsKc4aKw13oLOOlK1MpOqopgxR7d+3ZgorCjUfD4VpHSNLZpHVFubC7sFFz0FzVEasj6xbY1aa1Kq1xU5DgOHx4PHR4xmGPikKwgZ7HKctlsMpBN75tbbVWeGIzKxAJVRdj0UEhQT9dKPLFqxPh5yeTpWjSOCr/20P8Ac/3NOHjpDl9ScJC3SxX6qxFqeWpflg07BOScmhC9BkpR1vSd7ULyddBCtClCL0KrQRMzorQzEnUk7DXXQaAV0mk45Lk0wV0NpdVJfY/4fxMwlyBcsmVfJr6H6a0zJsO9AjWuNvU3ojolJyDohJAAJYkAAakk6AAdSTUvx7kp8PicLh5ZQkmICF7j3Ys75ACb+9YanarV4LcCSbGPM4uMOgKA7Z2NgfoAfvVo8aOQ5cYkeIw6l5IVKPGPidCbgr3YG+m5B++jFBVYm5/Jff04+EZH4hcrJwzGCGKf2wMauSbZkJJGVrG17DN6MKj4ZLiksDynip5vYxwStJexUo6lehLlh7gHUnarXztyevDnw0V7u2HDSm5IMmYhit+nT6VOaKasH+OzOGTq/DK3ejxylCGU2ZSGU+anMD9xSuBwEk0ixQo0kjbKouf/AIPM1pXAvAt3AbGTezv/AEUVmYernS/oKzwi7sb8nlY8cXGQXmzwobiTrj8C8QGIVZHjkJUBiurKyg7kWINtajsfynFwfh2IjxEqPjcUqosceyKrZr66kXFyxA2sKvXEcLhuG4X+GHFZMKgByKTDJKtzc5QEz216bdxWGcVkBncrM+JF9J3DBm9Q+tapS0ee48Iyye50iT5f5lkwt1sJImN2jPf8yH5T+hq3YTiMGIBMD6jeNtHW/l19RWbLJepXliWVcVH7F0Vn9z8QXja+oVrai56is6d+2Q25XGjKPqYy7n9aKyXqXlwecAsuR7e8oNwD116jzphJhWFAy8Zx2hbizp6Yzy2oUsy0KyM1oy2WfXbSjR7k+dDQiuQpY26GmbqgmHLKeW2K3rg1NCQaUZFsKF8DXblRIcG45PhJRLh5Cj7HqrDsynRhWncI8eFygYrDNm6vCwKnzyNqPuayOhVo5JRA5+FjzO2tmycR8eYQv4GGmd+ntCqKO17Ek1lvMHMk+Nm9tiGBYCyqosqLe9lHr3qNpfA4QyyRxDeSRUH+Zgv+9WeRy0Chw8XHTmvg3jwo5XXDYJJWX8acB3Y7hTqieQA1t3Jqk+KfiJi1xUuEhY4eOKwZ10kkuoe4f5F1sLVtMMARVUbKAo8gBYftWa+M3h82MiGKwylp41s6LvJGNdBuWXoOoJ8qLBq6POTk5ScmYZLjFuSSWY7nck9yx3pF+IH5RbzOtNXjIJVgQwNipBBB7EHan3A+CyYqURRDWxZ3OixourO56KB1o1Ir2b8BcDckk61IxE5lt8WZbeuYWpNYFQkISVubEixI6G3S+9ql+WOH+2xUa9FPtGPYJr+9h9ayP3T0ekxR9HjPt9GtTjU96azW7/Sk5Zi2tzqb0TJ96ZqOqZ5Tt7rQ2mgvsKFOstdrNLiY27NCzzRjBXtSYksRekY8Z33pZlDCgONeTbCfWSaFpqOpokLXGvpRr2oL+j0OOSdT+w9CgKFVD3fgFX/wc5cM2N/iGH4eHBINtDIwygfQEn7VT+A8EkxmISCL4nO/RVHxMfICvSvAOBx4OBIIRZEG/VjuWY9STrV4r5FH5Hk9Y+mvkkaF6FZ9zfzK2Iz4fDuY4RdZZxu52McZvovQt9qukI4wcnSI/wAQ+aeFOxjlwwxkimzvGApTuPbC2ZtvdBI77VTuc8bBhVOAwELwI6pJiWkDe2ckBkjJbXIAQdNLn1uJOVxIoXBoWnDC6x3aJrH4iTpHtffvUr4ycLVTh8TIRHiZUCSQg5lIQfGG6WvbtqO2pXJ1o1YscIZYqRmxNqsPK/ERAGJ0Z7Xv0A1Av01N/tVfgjLsoVSzMcqIBdmY7WHWtd5R8GQQJOIkknbDKbKP8Rhqx8hp3rsSUPdIP+Q5Xf8Abh4GuE4kkgFjduygsfstLJLva9xupBDD6HWtT4fwyKBAkMaRqBYBFA/aovmnlr+KUMhCTp8DHZh1R+6n9KP+oTdMT+nRSEkBoUgylHaORSsifEh3F9iPzKehoUbz4IMUlizetJwuwNutOjER/wA0eNbt6Vg7a2M8OJ5JpIVRLUau1wms92elUVFUX/k3k3DcVwrBW9hi4PdLLqkin4GZD16Ei23nUbxfws4hhyfwfbqPnhOb/QbN+hrvhXxX2HE4dfdlvE3nmF1/1AV6INF00Ic+bLx8rUXo81cr8VxHDcWkxw0xsCjxmNwSjb2NtG6ivQEHNGHdUYORnAIBRwRcXsRb3SOt6lcxoE11qjDmyvLLs1sbLiI5lZUkBupByN7wuLadQahMByHgsOFvHmy7NM5f9GOX9KmcbwuOW2ddRswJVh6MutIry7h9bxhidy5Z7+uYmpTQFWvAReLwJ7kAzkfJCtwPUj3R96y3xg5anYLxCT5GEbQghlji1yNe2rFjdvUdq2SOIKLKAo7AAD7CmPH44mwsy4gExMhElgWIU6FrAE6b36W8qtGWzlp2ZD4GcPV8VPO4XMiKkINrqXuzEX65Rb0Jrbr15/5TnfhXF0hmYGIvlz/I6SKVilU9iCNfM1tnFZZRLAFUGIyAMdcyHUg22Knby/bpWwmaKUrXhkpeu1yu0NgyH5h5aTFKLnJKt/Zyge8vkfzKeoNCpDHYsRoXIJAte2pAvYtbsNz6V2iKbRWjy2kYpmygM1u9OVbWmxOretDl4HPA/sO1w0BXR9ydh1Pp50JD2TSWxzwjFCLEQSsSFjmjdiNwquC1h10vXpeDmSOYA4a84YXDR2yAHu50B8t/tWcch+EAss/EBroy4Y7DqDL3P9n79q1mKIKAqgKoFgAAAB5CjLS2eY52WGXJcfgbRcS/EEcilHYXUE3Vrb5W6kdRvTym3EOHrMhRrjqrKbOjDZlPQg014bxBs/sJ9JlFwwFlmUfOvY/mXp6V2mYSToCgKgeNc8YTCkq8oaQf0UQMknpZdF/zECuUGybJ6iyShQWYhVG7MQAPUnSsx4j4l4uTTDwx4dToHmOeT1CLp96oOL4k8mIP/UnkxAvZWdm9mv8A41soH0+9aIYGUciH4+A+LmjwzNNEkjLAVuyKhOYBW2CgkgelajybzZxDE4rCQT+xWJFOcLcySFEIBYnRdSugqDfB3QeyAydMoAFvICjct8XGDxkcsgOQZkkP5VcWzfQi/peivCkmWnnc0o/Rt4FMOIY1opEY2MLe4x6oxPutfqp0U9tPOnqSBgCpBBFwRsQdQRUfzE//AG7L80hWNR/achR9tT9KxVs4kiO9driiwA7C16FddEnk1ZRa/SkYze57mnPFeATYWQRzpkJGZdQQwvuCNDam61E2P+Dh6vtYa9bJ4R8hRiFMdMM8r6xKR7sa3IDDux79KxlhpW1eF3OsLRTiZkgWFYVUO4X8NY8l/e/tKx0/MK7GiPycpKKS8GlPKAQCbZjYeZtf9hR6zviniNBNjMJHhjI4/iVV3y2iIa66X1LXO9gN60WrSjXkQJgpjxThgmTLcqynNHIPijcbMO/mOovT6uWqqdEsyHmrHY8SmHFzMq7IIQYoZR1OYak91vpUNAgQWUBR1sNb+Z3NbbxLhMWIjMcyK6HoRsehB3U+Yqg8Z8OJYvewre1X+rcgSD+6+zfW1bMWRfIOSKpekp4FcZWGahY3ZSCrKbMrCzKexHSlYomO1ar+ihG4XEy4P4V9pD1X5h6VKw4mLELmSxvuOo9R0pVcFfcGqxxmD+HmEkLZWOuUfrfy8qmiDReU+cThFEEyu8A/knUZnjH5GXdl7EbftO8J5vgxWLtITEY/5uktlzkghpO2YDQL0BPfTIl5wd1sllPzEb/Q9KiMcjyG7szepoTwKW0W7Ueiuaua4eHwmWc6nSOMWzyN2UH99hQrziuDubsWYjYsxYjyGY6ChULjL5O7Gw8d4DHjITFJuPeRx8SNbceXcdaw12y3G9iRf0NqFCsM0POFJpExwbgXt1zM5A/KBr/7E/7U6m4ZFGfdQX7nU/ehQrRhijHzcknpskuWYs2OwinY4mP9CW/cV6GoUKrnMUAVy1ChWZBApk1A7gn7W/5o1ChXEGcc34VW4hIT/URH1N3F6guI4wQqSFBt0oUKa4f4gJeSoY7maaS63yqei/8ANRjtffWhQo5DG2IwoAzKbHy2NDA8QY6Gu0Kp8k/BJXoUKFXKn//Z"/>
          <p:cNvSpPr>
            <a:spLocks noChangeAspect="1" noChangeArrowheads="1"/>
          </p:cNvSpPr>
          <p:nvPr/>
        </p:nvSpPr>
        <p:spPr bwMode="auto">
          <a:xfrm>
            <a:off x="63500" y="-687388"/>
            <a:ext cx="1295400" cy="141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4" name="AutoShape 6" descr="data:image/jpg;base64,/9j/4AAQSkZJRgABAQAAAQABAAD/2wCEAAkGBhQSERUUEhQVFRQWFBoXFRQXFxQXFRcYFxcXFBcYGBYXHSYfFxolGRcXHy8gIycpLC4uFR49NTAqNSYrLikBCQoKDgwOGg8PGiwfHx8pLCksKSksKSwpKSwsKikpKSkpKSkpKSkpLCksKSkpKSkpKSksKSkpLCwpLCkpLCksKf/AABEIAJUAiAMBIgACEQEDEQH/xAAcAAAABwEBAAAAAAAAAAAAAAAAAgMEBQYHAQj/xAA/EAACAQIEBAMGBAELBQEAAAABAgMAEQQSITEFBkFRB2FxEyIyQoGRI1KhsRQzNENTYnJzgqLB0RUkg5LhJf/EABoBAAIDAQEAAAAAAAAAAAAAAAMFAQIEAAb/xAAmEQACAgICAQQBBQAAAAAAAAAAAQIRAyEEEjETIkFRBRQjMjNh/9oADAMBAAIRAxEAPwB1wDjnEsOpixGJJnQkPFMivYdCHFi6kahgSNanjz9ilF2iw7ADVs7p97i1qtXHuWocWo9oCrr8EqG0iHyPbyNxVIxXLM8E0YnUS4YSBnmQa5V1AkiG1za5FxWZOzbB4nGpLZFcd5vmx8MkckkeGiF0dYmLtISNLt1Qn5RqdqqnDcJKkT4dmli/EEjxXsgbKPZ3XcMLBiPMX1FafzNjsPhcPNjIsJHEwU+yndFDNK2iZI9zrrc2261nXD4WWMZyWkf35GOpZ31Yn9qvVEJqSpI0XgvMGJxqQyQQgTwlosQ8hCw6gXAsczX917AVYP4KGFxNi5leYD3WkICp39lHf3dt9W03rPOTuYf4PEgubQS2WU9FYaJJ5W2Pka1p8BGXzmNC9rZioLWG2pqstAZx6sq/Maw4+LKsE8mXWPERoFKN0ymQgsO4AsazOMkkqwKyIbOhFmU+h6Het3OJXNlzLm6LmGb6Deqj4hctCSM4qMWmhUlrf0sa6sh8wNQe4tQMkeyLY59XRnBoDa527naojiPM6DSEBz+c3yC/Ybk/pUMhlxMgUsTffoqjvbagLHfkaQwya7PwWVeILISsPvEfE/yL9fmPkKNiIwI36m2pO5pTDYVY1CILKPuT3PnXMX8BHew+5ArXGCgjLLbHBNCusutFpe5Bep00L1yhaoODXoUWhUnUbHx7FTRI0sbRZETMUdWuxHQMDpc2A0pu/MvsjGuJiZGksF9neXUgXBVRmFr726U0GJfiSKYSYcLmDiYgGSYKbjIh+FCRu+pttR+Y8VFw3Bz4hdZMtg7ks7u2iAselze21MaoWJW6Mu8R+av+oY+PDx39hA5zXBGaRfjNj2tl17nvRGbW/nVa5aQtM7scxCksTuWdtT6nWrBijZD5WP2N6vF3sYZIenUUGZAwIOoIsf2qycN56w8WHWPHYjEK8QyLHGT+Mg+FiVF83yn3hsKpsnF44VGY3Y65V1Opvr2qA4rxUz5fdChSba3bXufpUSkkWx8aWZ+NGi43xTwATLDgGbzcqjDzDglr37Gq5x/xSxeIwzYfREY2LAkytH0jZuvmdyB61UKJe59KB3YwXBww/wBZ1T2qZ4JxeOJcrKwJNy419BbcWqHKUnJLl32qIvejTmgulS0i5R8TSXSM3HYfGfQHYedO5l+Ad3GnkNT9qoC4kk3QEHodqmeGcySqwM4zqARcWDC/XzozdxaYonh37Not5oprsThlVl1VgCPQ0bLSp+S6E710GukUW1d2J62dNCgDQqexXqzWuRB/+bhP8BP2qg+PHGP5thQd80zjyHuRj75z9KieUvE1cM+Bjdj7FYGgxA1IUiQmOQDyB1t0PkKi/FvF+14pIQbqsUQU3uLZc1x5XJNM3pWA4+CX6hKSI7lYaSnzUfoTTvmGXLh2HViFH3uf0Bpnyq38qP7p/cU05hxmeUINo9PVj8X2GlcnUDbLE58iiLCgUi+KA86NKL6dOtDKF2oSryxhPstQ0vsbPLI2wsKc4aKw13oLOOlK1MpOqopgxR7d+3ZgorCjUfD4VpHSNLZpHVFubC7sFFz0FzVEasj6xbY1aa1Kq1xU5DgOHx4PHR4xmGPikKwgZ7HKctlsMpBN75tbbVWeGIzKxAJVRdj0UEhQT9dKPLFqxPh5yeTpWjSOCr/20P8Ac/3NOHjpDl9ScJC3SxX6qxFqeWpflg07BOScmhC9BkpR1vSd7ULyddBCtClCL0KrQRMzorQzEnUk7DXXQaAV0mk45Lk0wV0NpdVJfY/4fxMwlyBcsmVfJr6H6a0zJsO9AjWuNvU3ojolJyDohJAAJYkAAakk6AAdSTUvx7kp8PicLh5ZQkmICF7j3Ys75ACb+9YanarV4LcCSbGPM4uMOgKA7Z2NgfoAfvVo8aOQ5cYkeIw6l5IVKPGPidCbgr3YG+m5B++jFBVYm5/Jff04+EZH4hcrJwzGCGKf2wMauSbZkJJGVrG17DN6MKj4ZLiksDynip5vYxwStJexUo6lehLlh7gHUnarXztyevDnw0V7u2HDSm5IMmYhit+nT6VOaKasH+OzOGTq/DK3ejxylCGU2ZSGU+anMD9xSuBwEk0ixQo0kjbKouf/AIPM1pXAvAt3AbGTezv/AEUVmYernS/oKzwi7sb8nlY8cXGQXmzwobiTrj8C8QGIVZHjkJUBiurKyg7kWINtajsfynFwfh2IjxEqPjcUqosceyKrZr66kXFyxA2sKvXEcLhuG4X+GHFZMKgByKTDJKtzc5QEz216bdxWGcVkBncrM+JF9J3DBm9Q+tapS0ee48Iyye50iT5f5lkwt1sJImN2jPf8yH5T+hq3YTiMGIBMD6jeNtHW/l19RWbLJepXliWVcVH7F0Vn9z8QXja+oVrai56is6d+2Q25XGjKPqYy7n9aKyXqXlwecAsuR7e8oNwD116jzphJhWFAy8Zx2hbizp6Yzy2oUsy0KyM1oy2WfXbSjR7k+dDQiuQpY26GmbqgmHLKeW2K3rg1NCQaUZFsKF8DXblRIcG45PhJRLh5Cj7HqrDsynRhWncI8eFygYrDNm6vCwKnzyNqPuayOhVo5JRA5+FjzO2tmycR8eYQv4GGmd+ntCqKO17Ek1lvMHMk+Nm9tiGBYCyqosqLe9lHr3qNpfA4QyyRxDeSRUH+Zgv+9WeRy0Chw8XHTmvg3jwo5XXDYJJWX8acB3Y7hTqieQA1t3Jqk+KfiJi1xUuEhY4eOKwZ10kkuoe4f5F1sLVtMMARVUbKAo8gBYftWa+M3h82MiGKwylp41s6LvJGNdBuWXoOoJ8qLBq6POTk5ScmYZLjFuSSWY7nck9yx3pF+IH5RbzOtNXjIJVgQwNipBBB7EHan3A+CyYqURRDWxZ3OixourO56KB1o1Ir2b8BcDckk61IxE5lt8WZbeuYWpNYFQkISVubEixI6G3S+9ql+WOH+2xUa9FPtGPYJr+9h9ayP3T0ekxR9HjPt9GtTjU96azW7/Sk5Zi2tzqb0TJ96ZqOqZ5Tt7rQ2mgvsKFOstdrNLiY27NCzzRjBXtSYksRekY8Z33pZlDCgONeTbCfWSaFpqOpokLXGvpRr2oL+j0OOSdT+w9CgKFVD3fgFX/wc5cM2N/iGH4eHBINtDIwygfQEn7VT+A8EkxmISCL4nO/RVHxMfICvSvAOBx4OBIIRZEG/VjuWY9STrV4r5FH5Hk9Y+mvkkaF6FZ9zfzK2Iz4fDuY4RdZZxu52McZvovQt9qukI4wcnSI/wAQ+aeFOxjlwwxkimzvGApTuPbC2ZtvdBI77VTuc8bBhVOAwELwI6pJiWkDe2ckBkjJbXIAQdNLn1uJOVxIoXBoWnDC6x3aJrH4iTpHtffvUr4ycLVTh8TIRHiZUCSQg5lIQfGG6WvbtqO2pXJ1o1YscIZYqRmxNqsPK/ERAGJ0Z7Xv0A1Av01N/tVfgjLsoVSzMcqIBdmY7WHWtd5R8GQQJOIkknbDKbKP8Rhqx8hp3rsSUPdIP+Q5Xf8Abh4GuE4kkgFjduygsfstLJLva9xupBDD6HWtT4fwyKBAkMaRqBYBFA/aovmnlr+KUMhCTp8DHZh1R+6n9KP+oTdMT+nRSEkBoUgylHaORSsifEh3F9iPzKehoUbz4IMUlizetJwuwNutOjER/wA0eNbt6Vg7a2M8OJ5JpIVRLUau1wms92elUVFUX/k3k3DcVwrBW9hi4PdLLqkin4GZD16Ei23nUbxfws4hhyfwfbqPnhOb/QbN+hrvhXxX2HE4dfdlvE3nmF1/1AV6INF00Ic+bLx8rUXo81cr8VxHDcWkxw0xsCjxmNwSjb2NtG6ivQEHNGHdUYORnAIBRwRcXsRb3SOt6lcxoE11qjDmyvLLs1sbLiI5lZUkBupByN7wuLadQahMByHgsOFvHmy7NM5f9GOX9KmcbwuOW2ddRswJVh6MutIry7h9bxhidy5Z7+uYmpTQFWvAReLwJ7kAzkfJCtwPUj3R96y3xg5anYLxCT5GEbQghlji1yNe2rFjdvUdq2SOIKLKAo7AAD7CmPH44mwsy4gExMhElgWIU6FrAE6b36W8qtGWzlp2ZD4GcPV8VPO4XMiKkINrqXuzEX65Rb0Jrbr15/5TnfhXF0hmYGIvlz/I6SKVilU9iCNfM1tnFZZRLAFUGIyAMdcyHUg22Knby/bpWwmaKUrXhkpeu1yu0NgyH5h5aTFKLnJKt/Zyge8vkfzKeoNCpDHYsRoXIJAte2pAvYtbsNz6V2iKbRWjy2kYpmygM1u9OVbWmxOretDl4HPA/sO1w0BXR9ydh1Pp50JD2TSWxzwjFCLEQSsSFjmjdiNwquC1h10vXpeDmSOYA4a84YXDR2yAHu50B8t/tWcch+EAss/EBroy4Y7DqDL3P9n79q1mKIKAqgKoFgAAAB5CjLS2eY52WGXJcfgbRcS/EEcilHYXUE3Vrb5W6kdRvTym3EOHrMhRrjqrKbOjDZlPQg014bxBs/sJ9JlFwwFlmUfOvY/mXp6V2mYSToCgKgeNc8YTCkq8oaQf0UQMknpZdF/zECuUGybJ6iyShQWYhVG7MQAPUnSsx4j4l4uTTDwx4dToHmOeT1CLp96oOL4k8mIP/UnkxAvZWdm9mv8A41soH0+9aIYGUciH4+A+LmjwzNNEkjLAVuyKhOYBW2CgkgelajybzZxDE4rCQT+xWJFOcLcySFEIBYnRdSugqDfB3QeyAydMoAFvICjct8XGDxkcsgOQZkkP5VcWzfQi/peivCkmWnnc0o/Rt4FMOIY1opEY2MLe4x6oxPutfqp0U9tPOnqSBgCpBBFwRsQdQRUfzE//AG7L80hWNR/achR9tT9KxVs4kiO9driiwA7C16FddEnk1ZRa/SkYze57mnPFeATYWQRzpkJGZdQQwvuCNDam61E2P+Dh6vtYa9bJ4R8hRiFMdMM8r6xKR7sa3IDDux79KxlhpW1eF3OsLRTiZkgWFYVUO4X8NY8l/e/tKx0/MK7GiPycpKKS8GlPKAQCbZjYeZtf9hR6zviniNBNjMJHhjI4/iVV3y2iIa66X1LXO9gN60WrSjXkQJgpjxThgmTLcqynNHIPijcbMO/mOovT6uWqqdEsyHmrHY8SmHFzMq7IIQYoZR1OYak91vpUNAgQWUBR1sNb+Z3NbbxLhMWIjMcyK6HoRsehB3U+Yqg8Z8OJYvewre1X+rcgSD+6+zfW1bMWRfIOSKpekp4FcZWGahY3ZSCrKbMrCzKexHSlYomO1ar+ihG4XEy4P4V9pD1X5h6VKw4mLELmSxvuOo9R0pVcFfcGqxxmD+HmEkLZWOuUfrfy8qmiDReU+cThFEEyu8A/knUZnjH5GXdl7EbftO8J5vgxWLtITEY/5uktlzkghpO2YDQL0BPfTIl5wd1sllPzEb/Q9KiMcjyG7szepoTwKW0W7Ueiuaua4eHwmWc6nSOMWzyN2UH99hQrziuDubsWYjYsxYjyGY6ChULjL5O7Gw8d4DHjITFJuPeRx8SNbceXcdaw12y3G9iRf0NqFCsM0POFJpExwbgXt1zM5A/KBr/7E/7U6m4ZFGfdQX7nU/ehQrRhijHzcknpskuWYs2OwinY4mP9CW/cV6GoUKrnMUAVy1ChWZBApk1A7gn7W/5o1ChXEGcc34VW4hIT/URH1N3F6guI4wQqSFBt0oUKa4f4gJeSoY7maaS63yqei/8ANRjtffWhQo5DG2IwoAzKbHy2NDA8QY6Gu0Kp8k/BJXoUKFXKn//Z"/>
          <p:cNvSpPr>
            <a:spLocks noChangeAspect="1" noChangeArrowheads="1"/>
          </p:cNvSpPr>
          <p:nvPr/>
        </p:nvSpPr>
        <p:spPr bwMode="auto">
          <a:xfrm>
            <a:off x="63500" y="-687388"/>
            <a:ext cx="1295400" cy="141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5" name="AutoShape 8" descr="data:image/jpg;base64,/9j/4AAQSkZJRgABAQAAAQABAAD/2wCEAAkGBhQSERUUEhQVFRQWFBoXFRQXFxQXFRcYFxcXFBcYGBYXHSYfFxolGRcXHy8gIycpLC4uFR49NTAqNSYrLikBCQoKDgwOGg8PGiwfHx8pLCksKSksKSwpKSwsKikpKSkpKSkpKSkpLCksKSkpKSkpKSksKSkpLCwpLCkpLCksKf/AABEIAJUAiAMBIgACEQEDEQH/xAAcAAAABwEBAAAAAAAAAAAAAAAAAgMEBQYHAQj/xAA/EAACAQIEBAMGBAELBQEAAAABAgMAEQQSITEFBkFRB2FxEyIyQoGRI1KhsRQzNENTYnJzgqLB0RUkg5LhJf/EABoBAAIDAQEAAAAAAAAAAAAAAAMFAQIEAAb/xAAmEQACAgICAQQBBQAAAAAAAAAAAQIRAyEEEjETIkFRBRQjMjNh/9oADAMBAAIRAxEAPwB1wDjnEsOpixGJJnQkPFMivYdCHFi6kahgSNanjz9ilF2iw7ADVs7p97i1qtXHuWocWo9oCrr8EqG0iHyPbyNxVIxXLM8E0YnUS4YSBnmQa5V1AkiG1za5FxWZOzbB4nGpLZFcd5vmx8MkckkeGiF0dYmLtISNLt1Qn5RqdqqnDcJKkT4dmli/EEjxXsgbKPZ3XcMLBiPMX1FafzNjsPhcPNjIsJHEwU+yndFDNK2iZI9zrrc2261nXD4WWMZyWkf35GOpZ31Yn9qvVEJqSpI0XgvMGJxqQyQQgTwlosQ8hCw6gXAsczX917AVYP4KGFxNi5leYD3WkICp39lHf3dt9W03rPOTuYf4PEgubQS2WU9FYaJJ5W2Pka1p8BGXzmNC9rZioLWG2pqstAZx6sq/Maw4+LKsE8mXWPERoFKN0ymQgsO4AsazOMkkqwKyIbOhFmU+h6Het3OJXNlzLm6LmGb6Deqj4hctCSM4qMWmhUlrf0sa6sh8wNQe4tQMkeyLY59XRnBoDa527naojiPM6DSEBz+c3yC/Ybk/pUMhlxMgUsTffoqjvbagLHfkaQwya7PwWVeILISsPvEfE/yL9fmPkKNiIwI36m2pO5pTDYVY1CILKPuT3PnXMX8BHew+5ArXGCgjLLbHBNCusutFpe5Bep00L1yhaoODXoUWhUnUbHx7FTRI0sbRZETMUdWuxHQMDpc2A0pu/MvsjGuJiZGksF9neXUgXBVRmFr726U0GJfiSKYSYcLmDiYgGSYKbjIh+FCRu+pttR+Y8VFw3Bz4hdZMtg7ks7u2iAselze21MaoWJW6Mu8R+av+oY+PDx39hA5zXBGaRfjNj2tl17nvRGbW/nVa5aQtM7scxCksTuWdtT6nWrBijZD5WP2N6vF3sYZIenUUGZAwIOoIsf2qycN56w8WHWPHYjEK8QyLHGT+Mg+FiVF83yn3hsKpsnF44VGY3Y65V1Opvr2qA4rxUz5fdChSba3bXufpUSkkWx8aWZ+NGi43xTwATLDgGbzcqjDzDglr37Gq5x/xSxeIwzYfREY2LAkytH0jZuvmdyB61UKJe59KB3YwXBww/wBZ1T2qZ4JxeOJcrKwJNy419BbcWqHKUnJLl32qIvejTmgulS0i5R8TSXSM3HYfGfQHYedO5l+Ad3GnkNT9qoC4kk3QEHodqmeGcySqwM4zqARcWDC/XzozdxaYonh37Not5oprsThlVl1VgCPQ0bLSp+S6E710GukUW1d2J62dNCgDQqexXqzWuRB/+bhP8BP2qg+PHGP5thQd80zjyHuRj75z9KieUvE1cM+Bjdj7FYGgxA1IUiQmOQDyB1t0PkKi/FvF+14pIQbqsUQU3uLZc1x5XJNM3pWA4+CX6hKSI7lYaSnzUfoTTvmGXLh2HViFH3uf0Bpnyq38qP7p/cU05hxmeUINo9PVj8X2GlcnUDbLE58iiLCgUi+KA86NKL6dOtDKF2oSryxhPstQ0vsbPLI2wsKc4aKw13oLOOlK1MpOqopgxR7d+3ZgorCjUfD4VpHSNLZpHVFubC7sFFz0FzVEasj6xbY1aa1Kq1xU5DgOHx4PHR4xmGPikKwgZ7HKctlsMpBN75tbbVWeGIzKxAJVRdj0UEhQT9dKPLFqxPh5yeTpWjSOCr/20P8Ac/3NOHjpDl9ScJC3SxX6qxFqeWpflg07BOScmhC9BkpR1vSd7ULyddBCtClCL0KrQRMzorQzEnUk7DXXQaAV0mk45Lk0wV0NpdVJfY/4fxMwlyBcsmVfJr6H6a0zJsO9AjWuNvU3ojolJyDohJAAJYkAAakk6AAdSTUvx7kp8PicLh5ZQkmICF7j3Ys75ACb+9YanarV4LcCSbGPM4uMOgKA7Z2NgfoAfvVo8aOQ5cYkeIw6l5IVKPGPidCbgr3YG+m5B++jFBVYm5/Jff04+EZH4hcrJwzGCGKf2wMauSbZkJJGVrG17DN6MKj4ZLiksDynip5vYxwStJexUo6lehLlh7gHUnarXztyevDnw0V7u2HDSm5IMmYhit+nT6VOaKasH+OzOGTq/DK3ejxylCGU2ZSGU+anMD9xSuBwEk0ixQo0kjbKouf/AIPM1pXAvAt3AbGTezv/AEUVmYernS/oKzwi7sb8nlY8cXGQXmzwobiTrj8C8QGIVZHjkJUBiurKyg7kWINtajsfynFwfh2IjxEqPjcUqosceyKrZr66kXFyxA2sKvXEcLhuG4X+GHFZMKgByKTDJKtzc5QEz216bdxWGcVkBncrM+JF9J3DBm9Q+tapS0ee48Iyye50iT5f5lkwt1sJImN2jPf8yH5T+hq3YTiMGIBMD6jeNtHW/l19RWbLJepXliWVcVH7F0Vn9z8QXja+oVrai56is6d+2Q25XGjKPqYy7n9aKyXqXlwecAsuR7e8oNwD116jzphJhWFAy8Zx2hbizp6Yzy2oUsy0KyM1oy2WfXbSjR7k+dDQiuQpY26GmbqgmHLKeW2K3rg1NCQaUZFsKF8DXblRIcG45PhJRLh5Cj7HqrDsynRhWncI8eFygYrDNm6vCwKnzyNqPuayOhVo5JRA5+FjzO2tmycR8eYQv4GGmd+ntCqKO17Ek1lvMHMk+Nm9tiGBYCyqosqLe9lHr3qNpfA4QyyRxDeSRUH+Zgv+9WeRy0Chw8XHTmvg3jwo5XXDYJJWX8acB3Y7hTqieQA1t3Jqk+KfiJi1xUuEhY4eOKwZ10kkuoe4f5F1sLVtMMARVUbKAo8gBYftWa+M3h82MiGKwylp41s6LvJGNdBuWXoOoJ8qLBq6POTk5ScmYZLjFuSSWY7nck9yx3pF+IH5RbzOtNXjIJVgQwNipBBB7EHan3A+CyYqURRDWxZ3OixourO56KB1o1Ir2b8BcDckk61IxE5lt8WZbeuYWpNYFQkISVubEixI6G3S+9ql+WOH+2xUa9FPtGPYJr+9h9ayP3T0ekxR9HjPt9GtTjU96azW7/Sk5Zi2tzqb0TJ96ZqOqZ5Tt7rQ2mgvsKFOstdrNLiY27NCzzRjBXtSYksRekY8Z33pZlDCgONeTbCfWSaFpqOpokLXGvpRr2oL+j0OOSdT+w9CgKFVD3fgFX/wc5cM2N/iGH4eHBINtDIwygfQEn7VT+A8EkxmISCL4nO/RVHxMfICvSvAOBx4OBIIRZEG/VjuWY9STrV4r5FH5Hk9Y+mvkkaF6FZ9zfzK2Iz4fDuY4RdZZxu52McZvovQt9qukI4wcnSI/wAQ+aeFOxjlwwxkimzvGApTuPbC2ZtvdBI77VTuc8bBhVOAwELwI6pJiWkDe2ckBkjJbXIAQdNLn1uJOVxIoXBoWnDC6x3aJrH4iTpHtffvUr4ycLVTh8TIRHiZUCSQg5lIQfGG6WvbtqO2pXJ1o1YscIZYqRmxNqsPK/ERAGJ0Z7Xv0A1Av01N/tVfgjLsoVSzMcqIBdmY7WHWtd5R8GQQJOIkknbDKbKP8Rhqx8hp3rsSUPdIP+Q5Xf8Abh4GuE4kkgFjduygsfstLJLva9xupBDD6HWtT4fwyKBAkMaRqBYBFA/aovmnlr+KUMhCTp8DHZh1R+6n9KP+oTdMT+nRSEkBoUgylHaORSsifEh3F9iPzKehoUbz4IMUlizetJwuwNutOjER/wA0eNbt6Vg7a2M8OJ5JpIVRLUau1wms92elUVFUX/k3k3DcVwrBW9hi4PdLLqkin4GZD16Ei23nUbxfws4hhyfwfbqPnhOb/QbN+hrvhXxX2HE4dfdlvE3nmF1/1AV6INF00Ic+bLx8rUXo81cr8VxHDcWkxw0xsCjxmNwSjb2NtG6ivQEHNGHdUYORnAIBRwRcXsRb3SOt6lcxoE11qjDmyvLLs1sbLiI5lZUkBupByN7wuLadQahMByHgsOFvHmy7NM5f9GOX9KmcbwuOW2ddRswJVh6MutIry7h9bxhidy5Z7+uYmpTQFWvAReLwJ7kAzkfJCtwPUj3R96y3xg5anYLxCT5GEbQghlji1yNe2rFjdvUdq2SOIKLKAo7AAD7CmPH44mwsy4gExMhElgWIU6FrAE6b36W8qtGWzlp2ZD4GcPV8VPO4XMiKkINrqXuzEX65Rb0Jrbr15/5TnfhXF0hmYGIvlz/I6SKVilU9iCNfM1tnFZZRLAFUGIyAMdcyHUg22Knby/bpWwmaKUrXhkpeu1yu0NgyH5h5aTFKLnJKt/Zyge8vkfzKeoNCpDHYsRoXIJAte2pAvYtbsNz6V2iKbRWjy2kYpmygM1u9OVbWmxOretDl4HPA/sO1w0BXR9ydh1Pp50JD2TSWxzwjFCLEQSsSFjmjdiNwquC1h10vXpeDmSOYA4a84YXDR2yAHu50B8t/tWcch+EAss/EBroy4Y7DqDL3P9n79q1mKIKAqgKoFgAAAB5CjLS2eY52WGXJcfgbRcS/EEcilHYXUE3Vrb5W6kdRvTym3EOHrMhRrjqrKbOjDZlPQg014bxBs/sJ9JlFwwFlmUfOvY/mXp6V2mYSToCgKgeNc8YTCkq8oaQf0UQMknpZdF/zECuUGybJ6iyShQWYhVG7MQAPUnSsx4j4l4uTTDwx4dToHmOeT1CLp96oOL4k8mIP/UnkxAvZWdm9mv8A41soH0+9aIYGUciH4+A+LmjwzNNEkjLAVuyKhOYBW2CgkgelajybzZxDE4rCQT+xWJFOcLcySFEIBYnRdSugqDfB3QeyAydMoAFvICjct8XGDxkcsgOQZkkP5VcWzfQi/peivCkmWnnc0o/Rt4FMOIY1opEY2MLe4x6oxPutfqp0U9tPOnqSBgCpBBFwRsQdQRUfzE//AG7L80hWNR/achR9tT9KxVs4kiO9driiwA7C16FddEnk1ZRa/SkYze57mnPFeATYWQRzpkJGZdQQwvuCNDam61E2P+Dh6vtYa9bJ4R8hRiFMdMM8r6xKR7sa3IDDux79KxlhpW1eF3OsLRTiZkgWFYVUO4X8NY8l/e/tKx0/MK7GiPycpKKS8GlPKAQCbZjYeZtf9hR6zviniNBNjMJHhjI4/iVV3y2iIa66X1LXO9gN60WrSjXkQJgpjxThgmTLcqynNHIPijcbMO/mOovT6uWqqdEsyHmrHY8SmHFzMq7IIQYoZR1OYak91vpUNAgQWUBR1sNb+Z3NbbxLhMWIjMcyK6HoRsehB3U+Yqg8Z8OJYvewre1X+rcgSD+6+zfW1bMWRfIOSKpekp4FcZWGahY3ZSCrKbMrCzKexHSlYomO1ar+ihG4XEy4P4V9pD1X5h6VKw4mLELmSxvuOo9R0pVcFfcGqxxmD+HmEkLZWOuUfrfy8qmiDReU+cThFEEyu8A/knUZnjH5GXdl7EbftO8J5vgxWLtITEY/5uktlzkghpO2YDQL0BPfTIl5wd1sllPzEb/Q9KiMcjyG7szepoTwKW0W7Ueiuaua4eHwmWc6nSOMWzyN2UH99hQrziuDubsWYjYsxYjyGY6ChULjL5O7Gw8d4DHjITFJuPeRx8SNbceXcdaw12y3G9iRf0NqFCsM0POFJpExwbgXt1zM5A/KBr/7E/7U6m4ZFGfdQX7nU/ehQrRhijHzcknpskuWYs2OwinY4mP9CW/cV6GoUKrnMUAVy1ChWZBApk1A7gn7W/5o1ChXEGcc34VW4hIT/URH1N3F6guI4wQqSFBt0oUKa4f4gJeSoY7maaS63yqei/8ANRjtffWhQo5DG2IwoAzKbHy2NDA8QY6Gu0Kp8k/BJXoUKFXKn//Z"/>
          <p:cNvSpPr>
            <a:spLocks noChangeAspect="1" noChangeArrowheads="1"/>
          </p:cNvSpPr>
          <p:nvPr/>
        </p:nvSpPr>
        <p:spPr bwMode="auto">
          <a:xfrm>
            <a:off x="63500" y="-687388"/>
            <a:ext cx="1295400" cy="141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2538" name="Picture 10" descr="http://i45.beon.ru/44/1/990144/1/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3644900"/>
            <a:ext cx="2127250" cy="23399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611560" y="188640"/>
            <a:ext cx="799288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Слідкуйте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за часом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0304"/>
            <a:ext cx="6554867" cy="331236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/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uk-UA" sz="4800" b="1" dirty="0" smtClean="0">
                <a:solidFill>
                  <a:srgbClr val="FF0000"/>
                </a:solidFill>
              </a:rPr>
              <a:t>Будьте компетентними користувачами </a:t>
            </a:r>
            <a:r>
              <a:rPr lang="uk-UA" sz="4800" b="1" dirty="0" err="1" smtClean="0">
                <a:solidFill>
                  <a:srgbClr val="FF0000"/>
                </a:solidFill>
              </a:rPr>
              <a:t>інтернету</a:t>
            </a:r>
            <a:r>
              <a:rPr lang="uk-UA" sz="4800" b="1" dirty="0" smtClean="0">
                <a:solidFill>
                  <a:srgbClr val="FF0000"/>
                </a:solidFill>
              </a:rPr>
              <a:t>.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46940"/>
            <a:ext cx="4788976" cy="3366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76" y="-19140"/>
            <a:ext cx="5993343" cy="33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57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683568" y="692696"/>
            <a:ext cx="7888885" cy="106182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42892">
              <a:defRPr/>
            </a:pPr>
            <a:r>
              <a:rPr lang="uk-UA" sz="2100" b="1" i="1" kern="0" dirty="0">
                <a:solidFill>
                  <a:srgbClr val="FFFFFF"/>
                </a:solidFill>
              </a:rPr>
              <a:t>Результати досліджень науковців указують на те, що найбільш вразливою категорією користувачів Інтернету є підлітки віком від 12 до 17 років. 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32856"/>
            <a:ext cx="528637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55576" y="327391"/>
            <a:ext cx="7895248" cy="170816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42892">
              <a:defRPr/>
            </a:pPr>
            <a:r>
              <a:rPr lang="uk-UA" sz="2100" b="1" i="1" kern="0" dirty="0">
                <a:solidFill>
                  <a:srgbClr val="FFFFFF"/>
                </a:solidFill>
              </a:rPr>
              <a:t>Перш за все, це одна з найактивніших категорій користувачів. За різними даними, вони щоденно використовують Інтернет від двох до шести годин, з яких близько 40 % займає спілкування з використанням нових моделей комп'ютерів: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987" y="2564904"/>
            <a:ext cx="3915000" cy="50783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700" b="1" i="1" kern="0" dirty="0">
                <a:solidFill>
                  <a:srgbClr val="FFFFFF"/>
                </a:solidFill>
              </a:rPr>
              <a:t>Смартфонів</a:t>
            </a:r>
            <a:endParaRPr lang="uk-UA" sz="2700" b="1" i="1" kern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3752" y="2564904"/>
            <a:ext cx="3915000" cy="50783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700" b="1" i="1" kern="0" dirty="0">
                <a:solidFill>
                  <a:srgbClr val="FFFFFF"/>
                </a:solidFill>
              </a:rPr>
              <a:t>Планшетів</a:t>
            </a:r>
            <a:endParaRPr lang="uk-UA" sz="2700" b="1" i="1" kern="0" dirty="0">
              <a:solidFill>
                <a:schemeClr val="bg1"/>
              </a:solidFill>
            </a:endParaRPr>
          </a:p>
        </p:txBody>
      </p:sp>
      <p:pic>
        <p:nvPicPr>
          <p:cNvPr id="2050" name="Picture 2" descr="Пов’язане зображення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3793171"/>
            <a:ext cx="1497199" cy="143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езультат пошуку зображень за запитом &quot;планшет&quot;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6493" y="3793171"/>
            <a:ext cx="2349518" cy="152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3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683568" y="559952"/>
            <a:ext cx="7921936" cy="106182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42892" algn="just">
              <a:defRPr/>
            </a:pPr>
            <a:r>
              <a:rPr lang="uk-UA" sz="2100" b="1" i="1" kern="0" dirty="0">
                <a:solidFill>
                  <a:srgbClr val="FFFFFF"/>
                </a:solidFill>
              </a:rPr>
              <a:t>Упевненість підлітків у своїх знаннях і вміннях доволі часто спричиняє помилки, необачні вчинки, збільшуючи ризики роботи в мережі.</a:t>
            </a:r>
          </a:p>
        </p:txBody>
      </p:sp>
      <p:pic>
        <p:nvPicPr>
          <p:cNvPr id="6146" name="Picture 2" descr="Результат пошуку зображень за запитом &quot;інтернет користувач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420888"/>
            <a:ext cx="4182310" cy="270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6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158717" y="1495416"/>
            <a:ext cx="7905411" cy="73866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42892">
              <a:defRPr/>
            </a:pPr>
            <a:r>
              <a:rPr lang="uk-UA" sz="2100" b="1" i="1" kern="0" dirty="0">
                <a:solidFill>
                  <a:srgbClr val="FFFFFF"/>
                </a:solidFill>
              </a:rPr>
              <a:t>За даними дослідження, здійсненого за ініціативи компанії «Київстар», серед опитаних дітей:</a:t>
            </a: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1158717" y="2262514"/>
          <a:ext cx="7880623" cy="2990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9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765448" y="764704"/>
            <a:ext cx="7897148" cy="138499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42892">
              <a:defRPr/>
            </a:pPr>
            <a:r>
              <a:rPr lang="uk-UA" sz="2100" b="1" i="1" kern="0" dirty="0">
                <a:solidFill>
                  <a:srgbClr val="FFFFFF"/>
                </a:solidFill>
              </a:rPr>
              <a:t>Ви вже знаєте </a:t>
            </a:r>
            <a:r>
              <a:rPr lang="uk-UA" sz="2100" b="1" i="1" kern="0" dirty="0" smtClean="0">
                <a:solidFill>
                  <a:srgbClr val="FFFFFF"/>
                </a:solidFill>
              </a:rPr>
              <a:t>про основні </a:t>
            </a:r>
            <a:r>
              <a:rPr lang="uk-UA" sz="2100" b="1" i="1" kern="0" dirty="0">
                <a:solidFill>
                  <a:srgbClr val="FFFFFF"/>
                </a:solidFill>
              </a:rPr>
              <a:t>загрози, що можуть виникнути у процесі роботи з комп'ютером. Значна частина </a:t>
            </a:r>
            <a:r>
              <a:rPr lang="uk-UA" sz="2100" b="1" i="1" kern="0" dirty="0" smtClean="0">
                <a:solidFill>
                  <a:srgbClr val="FFFFFF"/>
                </a:solidFill>
              </a:rPr>
              <a:t>їх </a:t>
            </a:r>
            <a:r>
              <a:rPr lang="uk-UA" sz="2100" b="1" i="1" kern="0" dirty="0">
                <a:solidFill>
                  <a:srgbClr val="FFFFFF"/>
                </a:solidFill>
              </a:rPr>
              <a:t>пов'язана з активним використанням Інтернету. </a:t>
            </a:r>
          </a:p>
        </p:txBody>
      </p:sp>
      <p:pic>
        <p:nvPicPr>
          <p:cNvPr id="3074" name="Picture 2" descr="Результат пошуку зображень за запитом &quot;internet&quot;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2" y="3429000"/>
            <a:ext cx="4159595" cy="235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15616" y="3429000"/>
            <a:ext cx="3598406" cy="235449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342892">
              <a:defRPr/>
            </a:pPr>
            <a:r>
              <a:rPr lang="uk-UA" sz="2100" b="1" i="1" kern="0" dirty="0">
                <a:solidFill>
                  <a:srgbClr val="FFFFFF"/>
                </a:solidFill>
              </a:rPr>
              <a:t>Сучасна людина не може просто відмовитися від використання Інтернету, щоб захистити свій </a:t>
            </a:r>
          </a:p>
          <a:p>
            <a:pPr indent="342892">
              <a:defRPr/>
            </a:pPr>
            <a:r>
              <a:rPr lang="uk-UA" sz="2100" b="1" i="1" kern="0" dirty="0">
                <a:solidFill>
                  <a:srgbClr val="FFFFFF"/>
                </a:solidFill>
              </a:rPr>
              <a:t>комп'ютер і свої дані.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084168" y="6150901"/>
            <a:ext cx="3199616" cy="748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</a:pPr>
            <a:endParaRPr lang="uk-UA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1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1002</TotalTime>
  <Words>898</Words>
  <Application>Microsoft Office PowerPoint</Application>
  <PresentationFormat>Экран (4:3)</PresentationFormat>
  <Paragraphs>111</Paragraphs>
  <Slides>41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Сектор</vt:lpstr>
      <vt:lpstr>Презентация PowerPoint</vt:lpstr>
      <vt:lpstr>              Що таке інтернет ?  Інтернет - це всесвітня комп'ютерна мережа, що об'єднує різні мережі та окремі комп'ютери.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Віруси</vt:lpstr>
      <vt:lpstr>Ігрова залежність ; </vt:lpstr>
      <vt:lpstr>Доступ та безпосереднє залучення до небажаного контенту; </vt:lpstr>
      <vt:lpstr>Небезпека віртуального спілкування (приниження); </vt:lpstr>
      <vt:lpstr> Сюрпризи при безпосередній зустрічі віч-на-віч ; </vt:lpstr>
      <vt:lpstr>Неправдива інформація</vt:lpstr>
      <vt:lpstr>Неконтрольовані покупки.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Будьте компетентними користувачами інтернету.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Veronika</dc:creator>
  <cp:lastModifiedBy>VIKTORIYA</cp:lastModifiedBy>
  <cp:revision>80</cp:revision>
  <dcterms:modified xsi:type="dcterms:W3CDTF">2022-02-08T07:44:41Z</dcterms:modified>
</cp:coreProperties>
</file>