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VIKTORIYA\Downloads\273346060_362657992526671_90112160938973350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0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VIKTORIYA\Downloads\273503636_362658365859967_21058690306870271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9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VIKTORIYA\Downloads\273417637_362658415859962_44185497612183872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5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VIKTORIYA\Downloads\273033048_362658462526624_56202537220508484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9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VIKTORIYA\Downloads\273010756_362658442526626_60727245725338482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3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VIKTORIYA\Downloads\273470710_362658559193281_13708214563437668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8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VIKTORIYA\Downloads\273157422_362658112526659_75491150413786923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VIKTORIYA\Downloads\272992160_362658102526660_43301500187612313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VIKTORIYA\Downloads\273480694_362658592526611_8331476268884031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VIKTORIYA\Downloads\273159883_362658695859934_5748226554808078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3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VIKTORIYA\Downloads\273109937_362658595859944_3762933231349464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1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VIKTORIYA\Downloads\273372022_362658282526642_15183805479946379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9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VIKTORIYA\Downloads\273412612_362658335859970_25110107561531728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3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VIKTORIYA\Downloads\273042434_362658345859969_50834006055547997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VIKTORIYA</dc:creator>
  <cp:lastModifiedBy>VIKTORIYA</cp:lastModifiedBy>
  <cp:revision>1</cp:revision>
  <dcterms:created xsi:type="dcterms:W3CDTF">2022-02-08T07:29:29Z</dcterms:created>
  <dcterms:modified xsi:type="dcterms:W3CDTF">2022-02-08T07:37:56Z</dcterms:modified>
</cp:coreProperties>
</file>